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20" roundtripDataSignature="AMtx7mii3USGPfWi2dQj8k6GMnca3GZZi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6" name="Google Shape;14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7" name="Google Shape;14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0" name="Google Shape;230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1" name="Google Shape;231;p5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5338dd1ea7_3_4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9" name="Google Shape;239;g25338dd1ea7_3_4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0" name="Google Shape;240;g25338dd1ea7_3_4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8" name="Google Shape;248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9" name="Google Shape;249;p7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25338dd1ea7_3_5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56" name="Google Shape;256;g25338dd1ea7_3_5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7" name="Google Shape;257;g25338dd1ea7_3_5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6" name="Google Shape;26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7" name="Google Shape;267;p8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7" name="Google Shape;157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8" name="Google Shape;158;p2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5338dd1ea7_3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6" name="Google Shape;166;g25338dd1ea7_3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7" name="Google Shape;167;g25338dd1ea7_3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6" name="Google Shape;176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5338dd1ea7_3_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4" name="Google Shape;184;g25338dd1ea7_3_1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5" name="Google Shape;185;g25338dd1ea7_3_1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3" name="Google Shape;193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4" name="Google Shape;194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5338dd1ea7_3_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2" name="Google Shape;202;g25338dd1ea7_3_2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3" name="Google Shape;203;g25338dd1ea7_3_2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1" name="Google Shape;211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2" name="Google Shape;212;p6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25338dd1ea7_3_3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1" name="Google Shape;221;g25338dd1ea7_3_3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2" name="Google Shape;222;g25338dd1ea7_3_3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TitleHD.png" id="16" name="Google Shape;16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0"/>
          <p:cNvSpPr txBox="1"/>
          <p:nvPr>
            <p:ph type="ctrTitle"/>
          </p:nvPr>
        </p:nvSpPr>
        <p:spPr>
          <a:xfrm>
            <a:off x="3962399" y="1964267"/>
            <a:ext cx="7197726" cy="24214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0"/>
          <p:cNvSpPr txBox="1"/>
          <p:nvPr>
            <p:ph idx="1" type="subTitle"/>
          </p:nvPr>
        </p:nvSpPr>
        <p:spPr>
          <a:xfrm>
            <a:off x="3962399" y="4385732"/>
            <a:ext cx="7197726" cy="14054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cap="none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2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9" name="Google Shape;19;p10"/>
          <p:cNvSpPr txBox="1"/>
          <p:nvPr>
            <p:ph idx="10" type="dt"/>
          </p:nvPr>
        </p:nvSpPr>
        <p:spPr>
          <a:xfrm>
            <a:off x="8932558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"/>
          <p:cNvSpPr txBox="1"/>
          <p:nvPr>
            <p:ph idx="11" type="ftr"/>
          </p:nvPr>
        </p:nvSpPr>
        <p:spPr>
          <a:xfrm>
            <a:off x="3962399" y="5870575"/>
            <a:ext cx="4893958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 txBox="1"/>
          <p:nvPr>
            <p:ph idx="12" type="sldNum"/>
          </p:nvPr>
        </p:nvSpPr>
        <p:spPr>
          <a:xfrm>
            <a:off x="10608958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anoramic Picture with Caption">
  <p:cSld name="Panoramic Picture with Ca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HD.png" id="81" name="Google Shape;81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9"/>
          <p:cNvSpPr txBox="1"/>
          <p:nvPr>
            <p:ph type="title"/>
          </p:nvPr>
        </p:nvSpPr>
        <p:spPr>
          <a:xfrm>
            <a:off x="685800" y="4732865"/>
            <a:ext cx="1013142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9"/>
          <p:cNvSpPr/>
          <p:nvPr>
            <p:ph idx="2" type="pic"/>
          </p:nvPr>
        </p:nvSpPr>
        <p:spPr>
          <a:xfrm>
            <a:off x="1371600" y="932112"/>
            <a:ext cx="8759827" cy="3164976"/>
          </a:xfrm>
          <a:prstGeom prst="roundRect">
            <a:avLst>
              <a:gd fmla="val 4380" name="adj"/>
            </a:avLst>
          </a:prstGeom>
          <a:noFill/>
          <a:ln cap="sq" cmpd="dbl" w="508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254000" rotWithShape="0" algn="tl">
              <a:srgbClr val="000000">
                <a:alpha val="41960"/>
              </a:srgbClr>
            </a:outerShdw>
          </a:effectLst>
        </p:spPr>
      </p:sp>
      <p:sp>
        <p:nvSpPr>
          <p:cNvPr id="84" name="Google Shape;84;p19"/>
          <p:cNvSpPr txBox="1"/>
          <p:nvPr>
            <p:ph idx="1" type="body"/>
          </p:nvPr>
        </p:nvSpPr>
        <p:spPr>
          <a:xfrm>
            <a:off x="685800" y="5299603"/>
            <a:ext cx="10131427" cy="493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85" name="Google Shape;85;p19"/>
          <p:cNvSpPr txBox="1"/>
          <p:nvPr>
            <p:ph idx="10" type="dt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9"/>
          <p:cNvSpPr txBox="1"/>
          <p:nvPr>
            <p:ph idx="11" type="ftr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2" type="sldNum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HD.png" id="89" name="Google Shape;89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20"/>
          <p:cNvSpPr txBox="1"/>
          <p:nvPr>
            <p:ph type="title"/>
          </p:nvPr>
        </p:nvSpPr>
        <p:spPr>
          <a:xfrm>
            <a:off x="685801" y="609601"/>
            <a:ext cx="10131427" cy="3124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b="0" sz="32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0"/>
          <p:cNvSpPr txBox="1"/>
          <p:nvPr>
            <p:ph idx="1" type="body"/>
          </p:nvPr>
        </p:nvSpPr>
        <p:spPr>
          <a:xfrm>
            <a:off x="685800" y="4343400"/>
            <a:ext cx="10131428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2" name="Google Shape;92;p20"/>
          <p:cNvSpPr txBox="1"/>
          <p:nvPr>
            <p:ph idx="10" type="dt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0"/>
          <p:cNvSpPr txBox="1"/>
          <p:nvPr>
            <p:ph idx="11" type="ftr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0"/>
          <p:cNvSpPr txBox="1"/>
          <p:nvPr>
            <p:ph idx="12" type="sldNum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HD.png" id="96" name="Google Shape;96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b="0" i="0" lang="en-GB" sz="8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21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b="0" i="0" lang="en-GB" sz="8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21"/>
          <p:cNvSpPr txBox="1"/>
          <p:nvPr>
            <p:ph type="title"/>
          </p:nvPr>
        </p:nvSpPr>
        <p:spPr>
          <a:xfrm>
            <a:off x="992267" y="609601"/>
            <a:ext cx="9550399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21"/>
          <p:cNvSpPr txBox="1"/>
          <p:nvPr>
            <p:ph idx="1" type="body"/>
          </p:nvPr>
        </p:nvSpPr>
        <p:spPr>
          <a:xfrm>
            <a:off x="1097875" y="3352800"/>
            <a:ext cx="933918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None/>
              <a:defRPr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Font typeface="Calibri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alibri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alibri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Font typeface="Calibri"/>
              <a:buNone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1" name="Google Shape;101;p21"/>
          <p:cNvSpPr txBox="1"/>
          <p:nvPr>
            <p:ph idx="2" type="body"/>
          </p:nvPr>
        </p:nvSpPr>
        <p:spPr>
          <a:xfrm>
            <a:off x="687465" y="4343400"/>
            <a:ext cx="10152367" cy="1447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2" name="Google Shape;102;p21"/>
          <p:cNvSpPr txBox="1"/>
          <p:nvPr>
            <p:ph idx="10" type="dt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1"/>
          <p:cNvSpPr txBox="1"/>
          <p:nvPr>
            <p:ph idx="11" type="ftr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1"/>
          <p:cNvSpPr txBox="1"/>
          <p:nvPr>
            <p:ph idx="12" type="sldNum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HD.png" id="106" name="Google Shape;106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2"/>
          <p:cNvSpPr txBox="1"/>
          <p:nvPr>
            <p:ph type="title"/>
          </p:nvPr>
        </p:nvSpPr>
        <p:spPr>
          <a:xfrm>
            <a:off x="685802" y="3308581"/>
            <a:ext cx="10131425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b="0" sz="32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22"/>
          <p:cNvSpPr txBox="1"/>
          <p:nvPr>
            <p:ph idx="1" type="body"/>
          </p:nvPr>
        </p:nvSpPr>
        <p:spPr>
          <a:xfrm>
            <a:off x="685801" y="4777381"/>
            <a:ext cx="10131426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09" name="Google Shape;109;p22"/>
          <p:cNvSpPr txBox="1"/>
          <p:nvPr>
            <p:ph idx="10" type="dt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2"/>
          <p:cNvSpPr txBox="1"/>
          <p:nvPr>
            <p:ph idx="11" type="ftr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22"/>
          <p:cNvSpPr txBox="1"/>
          <p:nvPr>
            <p:ph idx="12" type="sldNum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HD.png" id="113" name="Google Shape;113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3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b="0" i="0" lang="en-GB" sz="8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Font typeface="Calibri"/>
              <a:buNone/>
            </a:pPr>
            <a:r>
              <a:rPr b="0" i="0" lang="en-GB" sz="8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3"/>
          <p:cNvSpPr txBox="1"/>
          <p:nvPr>
            <p:ph type="title"/>
          </p:nvPr>
        </p:nvSpPr>
        <p:spPr>
          <a:xfrm>
            <a:off x="992267" y="609601"/>
            <a:ext cx="9550399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b="0" sz="320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3"/>
          <p:cNvSpPr txBox="1"/>
          <p:nvPr>
            <p:ph idx="1" type="body"/>
          </p:nvPr>
        </p:nvSpPr>
        <p:spPr>
          <a:xfrm>
            <a:off x="685800" y="3886200"/>
            <a:ext cx="10135436" cy="88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b="0" sz="2400" cap="none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23"/>
          <p:cNvSpPr txBox="1"/>
          <p:nvPr>
            <p:ph idx="2" type="body"/>
          </p:nvPr>
        </p:nvSpPr>
        <p:spPr>
          <a:xfrm>
            <a:off x="685799" y="4775200"/>
            <a:ext cx="10135436" cy="10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19" name="Google Shape;119;p23"/>
          <p:cNvSpPr txBox="1"/>
          <p:nvPr>
            <p:ph idx="10" type="dt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23"/>
          <p:cNvSpPr txBox="1"/>
          <p:nvPr>
            <p:ph idx="11" type="ftr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23"/>
          <p:cNvSpPr txBox="1"/>
          <p:nvPr>
            <p:ph idx="12" type="sldNum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HD.png" id="123" name="Google Shape;123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4"/>
          <p:cNvSpPr txBox="1"/>
          <p:nvPr>
            <p:ph type="title"/>
          </p:nvPr>
        </p:nvSpPr>
        <p:spPr>
          <a:xfrm>
            <a:off x="685801" y="609601"/>
            <a:ext cx="10131427" cy="27431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4"/>
          <p:cNvSpPr txBox="1"/>
          <p:nvPr>
            <p:ph idx="1" type="body"/>
          </p:nvPr>
        </p:nvSpPr>
        <p:spPr>
          <a:xfrm>
            <a:off x="685801" y="3505200"/>
            <a:ext cx="10131428" cy="838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0" sz="2800" cap="none">
                <a:solidFill>
                  <a:schemeClr val="lt1"/>
                </a:solidFill>
              </a:defRPr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26" name="Google Shape;126;p24"/>
          <p:cNvSpPr txBox="1"/>
          <p:nvPr>
            <p:ph idx="2" type="body"/>
          </p:nvPr>
        </p:nvSpPr>
        <p:spPr>
          <a:xfrm>
            <a:off x="685800" y="4343400"/>
            <a:ext cx="10131428" cy="14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7" name="Google Shape;127;p24"/>
          <p:cNvSpPr txBox="1"/>
          <p:nvPr>
            <p:ph idx="10" type="dt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" name="Google Shape;128;p24"/>
          <p:cNvSpPr txBox="1"/>
          <p:nvPr>
            <p:ph idx="11" type="ftr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4"/>
          <p:cNvSpPr txBox="1"/>
          <p:nvPr>
            <p:ph idx="12" type="sldNum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HD.png" id="131" name="Google Shape;131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25"/>
          <p:cNvSpPr txBox="1"/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5"/>
          <p:cNvSpPr txBox="1"/>
          <p:nvPr>
            <p:ph idx="1" type="body"/>
          </p:nvPr>
        </p:nvSpPr>
        <p:spPr>
          <a:xfrm rot="5400000">
            <a:off x="3926947" y="-1099079"/>
            <a:ext cx="3649133" cy="10131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34" name="Google Shape;134;p25"/>
          <p:cNvSpPr txBox="1"/>
          <p:nvPr>
            <p:ph idx="10" type="dt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5"/>
          <p:cNvSpPr txBox="1"/>
          <p:nvPr>
            <p:ph idx="11" type="ftr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5"/>
          <p:cNvSpPr txBox="1"/>
          <p:nvPr>
            <p:ph idx="12" type="sldNum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HD.png" id="138" name="Google Shape;138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6"/>
          <p:cNvSpPr txBox="1"/>
          <p:nvPr>
            <p:ph type="title"/>
          </p:nvPr>
        </p:nvSpPr>
        <p:spPr>
          <a:xfrm rot="5400000">
            <a:off x="7147151" y="2121124"/>
            <a:ext cx="5181601" cy="215855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" name="Google Shape;140;p26"/>
          <p:cNvSpPr txBox="1"/>
          <p:nvPr>
            <p:ph idx="1" type="body"/>
          </p:nvPr>
        </p:nvSpPr>
        <p:spPr>
          <a:xfrm rot="5400000">
            <a:off x="2011058" y="-715658"/>
            <a:ext cx="5181600" cy="783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41" name="Google Shape;141;p26"/>
          <p:cNvSpPr txBox="1"/>
          <p:nvPr>
            <p:ph idx="10" type="dt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6"/>
          <p:cNvSpPr txBox="1"/>
          <p:nvPr>
            <p:ph idx="11" type="ftr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26"/>
          <p:cNvSpPr txBox="1"/>
          <p:nvPr>
            <p:ph idx="12" type="sldNum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HD.png" id="23" name="Google Shape;23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11"/>
          <p:cNvSpPr txBox="1"/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1"/>
          <p:cNvSpPr txBox="1"/>
          <p:nvPr>
            <p:ph idx="1" type="body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11"/>
          <p:cNvSpPr txBox="1"/>
          <p:nvPr>
            <p:ph idx="10" type="dt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1" type="ftr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1"/>
          <p:cNvSpPr txBox="1"/>
          <p:nvPr>
            <p:ph idx="12" type="sldNum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HD.png" id="30" name="Google Shape;30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2"/>
          <p:cNvSpPr txBox="1"/>
          <p:nvPr>
            <p:ph type="title"/>
          </p:nvPr>
        </p:nvSpPr>
        <p:spPr>
          <a:xfrm>
            <a:off x="685800" y="3308581"/>
            <a:ext cx="10131427" cy="1468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2"/>
          <p:cNvSpPr txBox="1"/>
          <p:nvPr>
            <p:ph idx="1" type="body"/>
          </p:nvPr>
        </p:nvSpPr>
        <p:spPr>
          <a:xfrm>
            <a:off x="685799" y="4777381"/>
            <a:ext cx="1013142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cap="none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3" name="Google Shape;33;p12"/>
          <p:cNvSpPr txBox="1"/>
          <p:nvPr>
            <p:ph idx="10" type="dt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2"/>
          <p:cNvSpPr txBox="1"/>
          <p:nvPr>
            <p:ph idx="11" type="ftr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2"/>
          <p:cNvSpPr txBox="1"/>
          <p:nvPr>
            <p:ph idx="12" type="sldNum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HD.png" id="37" name="Google Shape;37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13"/>
          <p:cNvSpPr txBox="1"/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3"/>
          <p:cNvSpPr txBox="1"/>
          <p:nvPr>
            <p:ph idx="1" type="body"/>
          </p:nvPr>
        </p:nvSpPr>
        <p:spPr>
          <a:xfrm>
            <a:off x="685802" y="2142067"/>
            <a:ext cx="4995334" cy="36491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3"/>
          <p:cNvSpPr txBox="1"/>
          <p:nvPr>
            <p:ph idx="2" type="body"/>
          </p:nvPr>
        </p:nvSpPr>
        <p:spPr>
          <a:xfrm>
            <a:off x="5821895" y="2142067"/>
            <a:ext cx="4995332" cy="36491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13"/>
          <p:cNvSpPr txBox="1"/>
          <p:nvPr>
            <p:ph idx="10" type="dt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3"/>
          <p:cNvSpPr txBox="1"/>
          <p:nvPr>
            <p:ph idx="11" type="ftr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3"/>
          <p:cNvSpPr txBox="1"/>
          <p:nvPr>
            <p:ph idx="12" type="sldNum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4"/>
          <p:cNvSpPr txBox="1"/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4"/>
          <p:cNvSpPr txBox="1"/>
          <p:nvPr>
            <p:ph idx="1" type="body"/>
          </p:nvPr>
        </p:nvSpPr>
        <p:spPr>
          <a:xfrm>
            <a:off x="973670" y="2218267"/>
            <a:ext cx="4709054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0" sz="28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4"/>
          <p:cNvSpPr txBox="1"/>
          <p:nvPr>
            <p:ph idx="2" type="body"/>
          </p:nvPr>
        </p:nvSpPr>
        <p:spPr>
          <a:xfrm>
            <a:off x="685801" y="2870201"/>
            <a:ext cx="4996923" cy="2920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3" type="body"/>
          </p:nvPr>
        </p:nvSpPr>
        <p:spPr>
          <a:xfrm>
            <a:off x="6096003" y="2226734"/>
            <a:ext cx="472281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b="0" sz="28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14"/>
          <p:cNvSpPr txBox="1"/>
          <p:nvPr>
            <p:ph idx="4" type="body"/>
          </p:nvPr>
        </p:nvSpPr>
        <p:spPr>
          <a:xfrm>
            <a:off x="5823483" y="2870201"/>
            <a:ext cx="4995334" cy="29209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14"/>
          <p:cNvSpPr txBox="1"/>
          <p:nvPr>
            <p:ph idx="10" type="dt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1" type="ftr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2" type="sldNum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HD.png" id="54" name="Google Shape;54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5"/>
          <p:cNvSpPr txBox="1"/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0" type="dt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1" type="ftr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5"/>
          <p:cNvSpPr txBox="1"/>
          <p:nvPr>
            <p:ph idx="12" type="sldNum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HD.png" id="60" name="Google Shape;60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6"/>
          <p:cNvSpPr txBox="1"/>
          <p:nvPr>
            <p:ph idx="10" type="dt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6"/>
          <p:cNvSpPr txBox="1"/>
          <p:nvPr>
            <p:ph idx="11" type="ftr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2" type="sldNum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HD.png" id="65" name="Google Shape;65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7"/>
          <p:cNvSpPr txBox="1"/>
          <p:nvPr>
            <p:ph type="title"/>
          </p:nvPr>
        </p:nvSpPr>
        <p:spPr>
          <a:xfrm>
            <a:off x="685800" y="2074333"/>
            <a:ext cx="3680885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4648201" y="609601"/>
            <a:ext cx="6169026" cy="518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indent="-3429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indent="-3429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indent="-3429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685800" y="3445933"/>
            <a:ext cx="3680885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7"/>
          <p:cNvSpPr txBox="1"/>
          <p:nvPr>
            <p:ph idx="10" type="dt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1" type="ftr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Celestia-R1---OverlayContentHD.png" id="73" name="Google Shape;73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88825" cy="6856214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8"/>
          <p:cNvSpPr txBox="1"/>
          <p:nvPr>
            <p:ph type="title"/>
          </p:nvPr>
        </p:nvSpPr>
        <p:spPr>
          <a:xfrm>
            <a:off x="685800" y="1600200"/>
            <a:ext cx="6164653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  <a:defRPr b="0" sz="2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8"/>
          <p:cNvSpPr/>
          <p:nvPr>
            <p:ph idx="2" type="pic"/>
          </p:nvPr>
        </p:nvSpPr>
        <p:spPr>
          <a:xfrm>
            <a:off x="7536253" y="914400"/>
            <a:ext cx="3280974" cy="4572000"/>
          </a:xfrm>
          <a:prstGeom prst="roundRect">
            <a:avLst>
              <a:gd fmla="val 4280" name="adj"/>
            </a:avLst>
          </a:prstGeom>
          <a:noFill/>
          <a:ln cap="sq" cmpd="dbl" w="50800">
            <a:solidFill>
              <a:srgbClr val="FFFFFF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254000" rotWithShape="0" algn="tl">
              <a:srgbClr val="000000">
                <a:alpha val="41960"/>
              </a:srgbClr>
            </a:outerShdw>
          </a:effectLst>
        </p:spPr>
      </p:sp>
      <p:sp>
        <p:nvSpPr>
          <p:cNvPr id="76" name="Google Shape;76;p18"/>
          <p:cNvSpPr txBox="1"/>
          <p:nvPr>
            <p:ph idx="1" type="body"/>
          </p:nvPr>
        </p:nvSpPr>
        <p:spPr>
          <a:xfrm>
            <a:off x="685800" y="2971800"/>
            <a:ext cx="6164653" cy="182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4.xml"/><Relationship Id="rId19" Type="http://schemas.openxmlformats.org/officeDocument/2006/relationships/theme" Target="../theme/theme2.xml"/><Relationship Id="rId6" Type="http://schemas.openxmlformats.org/officeDocument/2006/relationships/slideLayout" Target="../slideLayouts/slideLayout5.xml"/><Relationship Id="rId18" Type="http://schemas.openxmlformats.org/officeDocument/2006/relationships/slideLayout" Target="../slideLayouts/slideLayout17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302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mc:AlternateContent>
    <mc:Choice Requires="p14">
      <p:transition spd="slow" p14:dur="2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Relationship Id="rId4" Type="http://schemas.openxmlformats.org/officeDocument/2006/relationships/hyperlink" Target="http://www..translationtion-ervice-worldwide.com" TargetMode="External"/><Relationship Id="rId5" Type="http://schemas.openxmlformats.org/officeDocument/2006/relationships/hyperlink" Target="mailto:lisatranslate@gmail.com" TargetMode="External"/><Relationship Id="rId6" Type="http://schemas.openxmlformats.org/officeDocument/2006/relationships/hyperlink" Target="http://drive.google.com/file/d/19wcHP-r5V85cyu6_8QeeclGcKdzn1UhE/view" TargetMode="External"/><Relationship Id="rId7" Type="http://schemas.openxmlformats.org/officeDocument/2006/relationships/image" Target="../media/image4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.translationtion-ervice-worldwide.com" TargetMode="External"/><Relationship Id="rId4" Type="http://schemas.openxmlformats.org/officeDocument/2006/relationships/hyperlink" Target="mailto:lisatranslate@gmail.com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.translationtion-ervice-worldwide.com" TargetMode="External"/><Relationship Id="rId4" Type="http://schemas.openxmlformats.org/officeDocument/2006/relationships/hyperlink" Target="mailto:lisatranslate@gmail.com" TargetMode="Externa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.translationtion-ervice-worldwide.com" TargetMode="External"/><Relationship Id="rId4" Type="http://schemas.openxmlformats.org/officeDocument/2006/relationships/hyperlink" Target="mailto:lisatranslate@gmail.com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.translationtion-ervice-worldwide.com" TargetMode="External"/><Relationship Id="rId4" Type="http://schemas.openxmlformats.org/officeDocument/2006/relationships/hyperlink" Target="mailto:lisatranslate@gmail.com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7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.translationtion-ervice-worldwide.com" TargetMode="External"/><Relationship Id="rId4" Type="http://schemas.openxmlformats.org/officeDocument/2006/relationships/hyperlink" Target="mailto:lisatranslate@gmail.com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.translationtion-ervice-worldwide.com" TargetMode="External"/><Relationship Id="rId4" Type="http://schemas.openxmlformats.org/officeDocument/2006/relationships/hyperlink" Target="mailto:lisatranslate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"/>
          <p:cNvSpPr txBox="1"/>
          <p:nvPr>
            <p:ph type="ctrTitle"/>
          </p:nvPr>
        </p:nvSpPr>
        <p:spPr>
          <a:xfrm>
            <a:off x="1993805" y="477650"/>
            <a:ext cx="8003108" cy="1627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100"/>
              <a:buFont typeface="Calibri"/>
              <a:buNone/>
            </a:pPr>
            <a:r>
              <a:rPr b="1" lang="en-GB" sz="5100">
                <a:solidFill>
                  <a:srgbClr val="9900FF"/>
                </a:solidFill>
              </a:rPr>
              <a:t>PACOTE DE LÍNGUAGEM </a:t>
            </a:r>
            <a:br>
              <a:rPr lang="en-GB" sz="5100">
                <a:solidFill>
                  <a:srgbClr val="9900FF"/>
                </a:solidFill>
              </a:rPr>
            </a:br>
            <a:endParaRPr sz="5100">
              <a:solidFill>
                <a:srgbClr val="9900FF"/>
              </a:solidFill>
            </a:endParaRPr>
          </a:p>
        </p:txBody>
      </p:sp>
      <p:sp>
        <p:nvSpPr>
          <p:cNvPr id="151" name="Google Shape;151;p1"/>
          <p:cNvSpPr txBox="1"/>
          <p:nvPr>
            <p:ph idx="1" type="subTitle"/>
          </p:nvPr>
        </p:nvSpPr>
        <p:spPr>
          <a:xfrm>
            <a:off x="2590837" y="2505957"/>
            <a:ext cx="7197600" cy="16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GB" sz="2800"/>
              <a:t>CURSO COMPACTO 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b="1" lang="en-GB"/>
              <a:t>PORTUGUÊS DE BRASIL</a:t>
            </a:r>
            <a:endParaRPr/>
          </a:p>
        </p:txBody>
      </p:sp>
      <p:sp>
        <p:nvSpPr>
          <p:cNvPr id="152" name="Google Shape;152;p1"/>
          <p:cNvSpPr txBox="1"/>
          <p:nvPr/>
        </p:nvSpPr>
        <p:spPr>
          <a:xfrm>
            <a:off x="2179608" y="4356947"/>
            <a:ext cx="7387088" cy="25545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sng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www.translation-service-worldwide.com</a:t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E5B45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E5B45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1035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none" cap="none" strike="noStrike">
                <a:solidFill>
                  <a:srgbClr val="103553"/>
                </a:solidFill>
                <a:latin typeface="Calibri"/>
                <a:ea typeface="Calibri"/>
                <a:cs typeface="Calibri"/>
                <a:sym typeface="Calibri"/>
              </a:rPr>
              <a:t>-worldwide.co</a:t>
            </a:r>
            <a:r>
              <a:rPr b="0" i="0" lang="en-GB" sz="2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                          </a:t>
            </a:r>
            <a:endParaRPr b="0" i="0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"/>
          <p:cNvSpPr txBox="1"/>
          <p:nvPr/>
        </p:nvSpPr>
        <p:spPr>
          <a:xfrm flipH="1">
            <a:off x="3669560" y="4894769"/>
            <a:ext cx="44253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sng" cap="none" strike="noStrike">
                <a:solidFill>
                  <a:srgbClr val="4295D9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lisatranslate@gmail.com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Quicktranslate@gmx.com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4295D9"/>
                </a:solidFill>
                <a:latin typeface="Calibri"/>
                <a:ea typeface="Calibri"/>
                <a:cs typeface="Calibri"/>
                <a:sym typeface="Calibri"/>
              </a:rPr>
              <a:t>                   Telefone: 0447405225424 </a:t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4" name="Google Shape;154;p1" title="summer-adventures-115949 (1).mp3">
            <a:hlinkClick r:id="rId6"/>
          </p:cNvPr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867400" y="3200400"/>
            <a:ext cx="4572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5"/>
          <p:cNvSpPr txBox="1"/>
          <p:nvPr>
            <p:ph type="ctrTitle"/>
          </p:nvPr>
        </p:nvSpPr>
        <p:spPr>
          <a:xfrm>
            <a:off x="1993805" y="693311"/>
            <a:ext cx="8204391" cy="17857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lang="en-GB" sz="5100">
                <a:solidFill>
                  <a:srgbClr val="9900FF"/>
                </a:solidFill>
              </a:rPr>
              <a:t>PACOTE DE LÍNGUAGEM</a:t>
            </a:r>
            <a:br>
              <a:rPr lang="en-GB" sz="5100"/>
            </a:br>
            <a:br>
              <a:rPr lang="en-GB" sz="5100"/>
            </a:br>
            <a:endParaRPr sz="5100"/>
          </a:p>
        </p:txBody>
      </p:sp>
      <p:sp>
        <p:nvSpPr>
          <p:cNvPr id="235" name="Google Shape;235;p5"/>
          <p:cNvSpPr txBox="1"/>
          <p:nvPr>
            <p:ph idx="1" type="subTitle"/>
          </p:nvPr>
        </p:nvSpPr>
        <p:spPr>
          <a:xfrm>
            <a:off x="819150" y="1790700"/>
            <a:ext cx="10744200" cy="4497956"/>
          </a:xfrm>
          <a:prstGeom prst="rect">
            <a:avLst/>
          </a:prstGeom>
          <a:solidFill>
            <a:srgbClr val="D2E5C7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2800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en-GB" sz="2800">
                <a:solidFill>
                  <a:srgbClr val="002060"/>
                </a:solidFill>
              </a:rPr>
              <a:t>SEÇÃO 4</a:t>
            </a:r>
            <a:endParaRPr b="1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b="1" lang="en-GB" sz="2800">
                <a:solidFill>
                  <a:srgbClr val="002060"/>
                </a:solidFill>
              </a:rPr>
              <a:t>      UMA GRANDE VARIEDADE DE VOCABULÁRIOS É DADA NA             SEÇÃO 4​ PARA TESTAR SEUS CONHECIMENTOS;  ELES FORAM RETIRADOS DE PALAVRAS CRUZADAS E PRECISAM SER REORGANIZADOS NO LOCAL ADEQUADO</a:t>
            </a:r>
            <a:r>
              <a:rPr lang="en-GB" sz="2800"/>
              <a:t>.</a:t>
            </a:r>
            <a:r>
              <a:rPr b="1" lang="en-GB" sz="2800">
                <a:solidFill>
                  <a:srgbClr val="002060"/>
                </a:solidFill>
              </a:rPr>
              <a:t>  ​ </a:t>
            </a:r>
            <a:endParaRPr b="1" sz="2800">
              <a:solidFill>
                <a:srgbClr val="002060"/>
              </a:solidFill>
            </a:endParaRPr>
          </a:p>
        </p:txBody>
      </p:sp>
      <p:sp>
        <p:nvSpPr>
          <p:cNvPr id="236" name="Google Shape;236;p5"/>
          <p:cNvSpPr txBox="1"/>
          <p:nvPr/>
        </p:nvSpPr>
        <p:spPr>
          <a:xfrm flipH="1">
            <a:off x="3669509" y="5448765"/>
            <a:ext cx="442535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AAA93"/>
            </a:gs>
            <a:gs pos="100000">
              <a:srgbClr val="ED4B1E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25338dd1ea7_3_40"/>
          <p:cNvSpPr txBox="1"/>
          <p:nvPr>
            <p:ph type="ctrTitle"/>
          </p:nvPr>
        </p:nvSpPr>
        <p:spPr>
          <a:xfrm>
            <a:off x="1993805" y="477650"/>
            <a:ext cx="8003100" cy="162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100"/>
              <a:buFont typeface="Calibri"/>
              <a:buNone/>
            </a:pPr>
            <a:r>
              <a:rPr b="1" lang="en-GB" sz="5100">
                <a:solidFill>
                  <a:srgbClr val="9900FF"/>
                </a:solidFill>
              </a:rPr>
              <a:t>PACOTE DE LÍNGUAGEM </a:t>
            </a:r>
            <a:br>
              <a:rPr lang="en-GB" sz="5100">
                <a:solidFill>
                  <a:srgbClr val="9900FF"/>
                </a:solidFill>
              </a:rPr>
            </a:br>
            <a:endParaRPr sz="5100">
              <a:solidFill>
                <a:srgbClr val="9900FF"/>
              </a:solidFill>
            </a:endParaRPr>
          </a:p>
        </p:txBody>
      </p:sp>
      <p:sp>
        <p:nvSpPr>
          <p:cNvPr id="243" name="Google Shape;243;g25338dd1ea7_3_40"/>
          <p:cNvSpPr txBox="1"/>
          <p:nvPr>
            <p:ph idx="1" type="subTitle"/>
          </p:nvPr>
        </p:nvSpPr>
        <p:spPr>
          <a:xfrm>
            <a:off x="2497137" y="2431007"/>
            <a:ext cx="7197600" cy="16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GB" sz="2800"/>
              <a:t>CURSO COMPACTO 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GB" sz="210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PORTUGUÊS</a:t>
            </a:r>
            <a:endParaRPr sz="210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  <p:sp>
        <p:nvSpPr>
          <p:cNvPr id="244" name="Google Shape;244;g25338dd1ea7_3_40"/>
          <p:cNvSpPr txBox="1"/>
          <p:nvPr/>
        </p:nvSpPr>
        <p:spPr>
          <a:xfrm>
            <a:off x="2179608" y="4356947"/>
            <a:ext cx="73872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sng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www.translation-service-worldwide.com</a:t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E5B45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E5B45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1035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                         </a:t>
            </a:r>
            <a:endParaRPr b="0" i="0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g25338dd1ea7_3_40"/>
          <p:cNvSpPr txBox="1"/>
          <p:nvPr/>
        </p:nvSpPr>
        <p:spPr>
          <a:xfrm flipH="1">
            <a:off x="3669560" y="4894769"/>
            <a:ext cx="44253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sng" cap="none" strike="noStrike">
                <a:solidFill>
                  <a:srgbClr val="4295D9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lisatranslate@gmail.com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Quicktranslate@gmx.com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4295D9"/>
                </a:solidFill>
                <a:latin typeface="Calibri"/>
                <a:ea typeface="Calibri"/>
                <a:cs typeface="Calibri"/>
                <a:sym typeface="Calibri"/>
              </a:rPr>
              <a:t>                   Telefone: 0447405225424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7"/>
          <p:cNvSpPr txBox="1"/>
          <p:nvPr>
            <p:ph type="ctrTitle"/>
          </p:nvPr>
        </p:nvSpPr>
        <p:spPr>
          <a:xfrm>
            <a:off x="1993805" y="693311"/>
            <a:ext cx="8204391" cy="1124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t/>
            </a:r>
            <a:endParaRPr b="1" sz="5100">
              <a:solidFill>
                <a:srgbClr val="99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t/>
            </a:r>
            <a:endParaRPr b="1" sz="5100">
              <a:solidFill>
                <a:srgbClr val="9900FF"/>
              </a:solidFill>
            </a:endParaRPr>
          </a:p>
        </p:txBody>
      </p:sp>
      <p:sp>
        <p:nvSpPr>
          <p:cNvPr id="253" name="Google Shape;253;p7"/>
          <p:cNvSpPr txBox="1"/>
          <p:nvPr>
            <p:ph idx="1" type="subTitle"/>
          </p:nvPr>
        </p:nvSpPr>
        <p:spPr>
          <a:xfrm>
            <a:off x="656837" y="1582743"/>
            <a:ext cx="11007723" cy="5007837"/>
          </a:xfrm>
          <a:prstGeom prst="rect">
            <a:avLst/>
          </a:prstGeom>
          <a:solidFill>
            <a:srgbClr val="D2E5C7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b="1" sz="2800">
              <a:solidFill>
                <a:srgbClr val="FFFFFF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b="1" lang="en-GB" sz="2800">
                <a:solidFill>
                  <a:srgbClr val="002060"/>
                </a:solidFill>
              </a:rPr>
              <a:t>SEÇÃO</a:t>
            </a:r>
            <a:r>
              <a:rPr b="1" lang="en-GB" sz="2800">
                <a:solidFill>
                  <a:srgbClr val="002060"/>
                </a:solidFill>
              </a:rPr>
              <a:t> 5</a:t>
            </a:r>
            <a:endParaRPr b="1" sz="2800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b="1" sz="2800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b="1" lang="en-GB" sz="2800">
                <a:solidFill>
                  <a:srgbClr val="002060"/>
                </a:solidFill>
              </a:rPr>
              <a:t>PORTUGUES DE CONVERSA NA SEÇÃO 5 DÁ ALÉM DISSO O ALUNO OU APRENDENTE DE LÍNGUAS A VANTAGEM DE TESTAR MAIS UMA VEZ HABILIDADE DE COMPREENSÃO DE LEITURA E ESCUTA E FORNECE UM CHANCE NO TEXTO DADO DE SE EXPRESSAR NA SUA PALAVRAS PRÓPRIAS . TÓPICOS INTERESSANTES DE CONQUISTAS NO LIVRO DE GUINNESS SÃO MENCIONADOS PARA TOCAR SUJEITOS EM GEOGRAFIA,  AMBIENTE NATURAL E REALIZAÇÕES HUMANOS  QUE </a:t>
            </a:r>
            <a:r>
              <a:rPr b="1" lang="en-GB" sz="2800">
                <a:solidFill>
                  <a:srgbClr val="002060"/>
                </a:solidFill>
              </a:rPr>
              <a:t>NÃO</a:t>
            </a:r>
            <a:r>
              <a:rPr b="1" lang="en-GB" sz="2800">
                <a:solidFill>
                  <a:srgbClr val="002060"/>
                </a:solidFill>
              </a:rPr>
              <a:t> </a:t>
            </a:r>
            <a:r>
              <a:rPr b="1" lang="en-GB" sz="2800">
                <a:solidFill>
                  <a:srgbClr val="002060"/>
                </a:solidFill>
              </a:rPr>
              <a:t>SÃO</a:t>
            </a:r>
            <a:r>
              <a:rPr b="1" lang="en-GB" sz="2800">
                <a:solidFill>
                  <a:srgbClr val="002060"/>
                </a:solidFill>
              </a:rPr>
              <a:t> </a:t>
            </a:r>
            <a:r>
              <a:rPr b="1" lang="en-GB" sz="2800">
                <a:solidFill>
                  <a:srgbClr val="002060"/>
                </a:solidFill>
              </a:rPr>
              <a:t>BASTANTE</a:t>
            </a:r>
            <a:r>
              <a:rPr b="1" lang="en-GB" sz="2800">
                <a:solidFill>
                  <a:srgbClr val="002060"/>
                </a:solidFill>
              </a:rPr>
              <a:t> DESCONHECIDOS PARA AQUELES QUE </a:t>
            </a:r>
            <a:r>
              <a:rPr b="1" lang="en-GB" sz="2800">
                <a:solidFill>
                  <a:srgbClr val="002060"/>
                </a:solidFill>
              </a:rPr>
              <a:t>NÃO</a:t>
            </a:r>
            <a:r>
              <a:rPr b="1" lang="en-GB" sz="2800">
                <a:solidFill>
                  <a:srgbClr val="002060"/>
                </a:solidFill>
              </a:rPr>
              <a:t> VIAJARAM MUITO NA VIDA DELES.</a:t>
            </a:r>
            <a:endParaRPr b="1" sz="2800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b="1" lang="en-GB" sz="2800">
                <a:solidFill>
                  <a:srgbClr val="002060"/>
                </a:solidFill>
              </a:rPr>
              <a:t>ELES SÓ PODEM SER COMPREENDIDOS DE UMA PERSPECTIVA SUPERLATIVA.</a:t>
            </a:r>
            <a:endParaRPr b="1" sz="2800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b="1" sz="280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AAA93"/>
            </a:gs>
            <a:gs pos="100000">
              <a:srgbClr val="ED4B1E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25338dd1ea7_3_50"/>
          <p:cNvSpPr txBox="1"/>
          <p:nvPr>
            <p:ph type="ctrTitle"/>
          </p:nvPr>
        </p:nvSpPr>
        <p:spPr>
          <a:xfrm>
            <a:off x="2464905" y="2792378"/>
            <a:ext cx="8003100" cy="351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lang="en-GB" sz="5100">
                <a:solidFill>
                  <a:srgbClr val="9900FF"/>
                </a:solidFill>
              </a:rPr>
              <a:t>PACOTE DE LÍNGUAGEM </a:t>
            </a:r>
            <a:br>
              <a:rPr lang="en-GB" sz="5100">
                <a:solidFill>
                  <a:srgbClr val="9900FF"/>
                </a:solidFill>
              </a:rPr>
            </a:br>
            <a:endParaRPr sz="5100">
              <a:solidFill>
                <a:srgbClr val="99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68750"/>
              <a:buFont typeface="Calibri"/>
              <a:buNone/>
            </a:pPr>
            <a:r>
              <a:rPr b="1" lang="en-GB" sz="3022"/>
              <a:t>CURSO COMPACTO </a:t>
            </a:r>
            <a:endParaRPr sz="5322">
              <a:solidFill>
                <a:srgbClr val="9900FF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42857"/>
              <a:buFont typeface="Calibri"/>
              <a:buNone/>
            </a:pPr>
            <a:r>
              <a:t/>
            </a:r>
            <a:endParaRPr sz="210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42857"/>
              <a:buFont typeface="Calibri"/>
              <a:buNone/>
            </a:pPr>
            <a:r>
              <a:rPr lang="en-GB" sz="210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PORTUGUÊS</a:t>
            </a:r>
            <a:endParaRPr sz="210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t/>
            </a:r>
            <a:endParaRPr sz="5100">
              <a:solidFill>
                <a:srgbClr val="9900FF"/>
              </a:solidFill>
            </a:endParaRPr>
          </a:p>
        </p:txBody>
      </p:sp>
      <p:sp>
        <p:nvSpPr>
          <p:cNvPr id="260" name="Google Shape;260;g25338dd1ea7_3_50"/>
          <p:cNvSpPr txBox="1"/>
          <p:nvPr>
            <p:ph idx="1" type="subTitle"/>
          </p:nvPr>
        </p:nvSpPr>
        <p:spPr>
          <a:xfrm>
            <a:off x="2968237" y="3213711"/>
            <a:ext cx="7197600" cy="36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b="1" lang="en-GB" sz="2800"/>
              <a:t>CURSO COMPACTO 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b="1" lang="en-GB" sz="2400"/>
              <a:t>PORTUGUES</a:t>
            </a:r>
            <a:endParaRPr/>
          </a:p>
        </p:txBody>
      </p:sp>
      <p:sp>
        <p:nvSpPr>
          <p:cNvPr id="261" name="Google Shape;261;g25338dd1ea7_3_50"/>
          <p:cNvSpPr txBox="1"/>
          <p:nvPr/>
        </p:nvSpPr>
        <p:spPr>
          <a:xfrm>
            <a:off x="2179608" y="4356947"/>
            <a:ext cx="73872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sng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www.translation-service-worldwide.com</a:t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E5B45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E5B45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1035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                        </a:t>
            </a:r>
            <a:endParaRPr b="0" i="0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g25338dd1ea7_3_50"/>
          <p:cNvSpPr txBox="1"/>
          <p:nvPr/>
        </p:nvSpPr>
        <p:spPr>
          <a:xfrm flipH="1">
            <a:off x="3669560" y="4894769"/>
            <a:ext cx="44253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sng" cap="none" strike="noStrike">
                <a:solidFill>
                  <a:srgbClr val="4295D9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lisatranslate@gmail.com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Quicktranslate@gmx.com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4295D9"/>
                </a:solidFill>
                <a:latin typeface="Calibri"/>
                <a:ea typeface="Calibri"/>
                <a:cs typeface="Calibri"/>
                <a:sym typeface="Calibri"/>
              </a:rPr>
              <a:t>                   Telefone: 0447405225</a:t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g25338dd1ea7_3_50"/>
          <p:cNvSpPr txBox="1"/>
          <p:nvPr/>
        </p:nvSpPr>
        <p:spPr>
          <a:xfrm>
            <a:off x="0" y="0"/>
            <a:ext cx="3000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38100" rtl="0" algn="l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8"/>
          <p:cNvSpPr/>
          <p:nvPr/>
        </p:nvSpPr>
        <p:spPr>
          <a:xfrm>
            <a:off x="0" y="1485900"/>
            <a:ext cx="12192000" cy="81345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Google Shape;270;p8"/>
          <p:cNvSpPr txBox="1"/>
          <p:nvPr>
            <p:ph type="ctrTitle"/>
          </p:nvPr>
        </p:nvSpPr>
        <p:spPr>
          <a:xfrm>
            <a:off x="2041430" y="455186"/>
            <a:ext cx="8204400" cy="1785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lang="en-GB" sz="5100">
                <a:solidFill>
                  <a:srgbClr val="9900FF"/>
                </a:solidFill>
              </a:rPr>
              <a:t>PACOTE DE LÍNGUAGEM</a:t>
            </a:r>
            <a:br>
              <a:rPr lang="en-GB" sz="5100"/>
            </a:br>
            <a:br>
              <a:rPr lang="en-GB" sz="5100"/>
            </a:br>
            <a:endParaRPr sz="5100"/>
          </a:p>
        </p:txBody>
      </p:sp>
      <p:sp>
        <p:nvSpPr>
          <p:cNvPr id="271" name="Google Shape;271;p8"/>
          <p:cNvSpPr txBox="1"/>
          <p:nvPr/>
        </p:nvSpPr>
        <p:spPr>
          <a:xfrm flipH="1">
            <a:off x="3669509" y="5448765"/>
            <a:ext cx="442535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8"/>
          <p:cNvSpPr txBox="1"/>
          <p:nvPr>
            <p:ph idx="1" type="subTitle"/>
          </p:nvPr>
        </p:nvSpPr>
        <p:spPr>
          <a:xfrm>
            <a:off x="1028700" y="1685925"/>
            <a:ext cx="9944100" cy="4515000"/>
          </a:xfrm>
          <a:prstGeom prst="rect">
            <a:avLst/>
          </a:prstGeom>
          <a:solidFill>
            <a:srgbClr val="D2E5C7"/>
          </a:solidFill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alibri"/>
              <a:buNone/>
            </a:pPr>
            <a:r>
              <a:t/>
            </a:r>
            <a:endParaRPr sz="2400" cap="none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b="1" lang="en-GB" sz="2800">
                <a:solidFill>
                  <a:srgbClr val="002060"/>
                </a:solidFill>
              </a:rPr>
              <a:t>SEÇÃO</a:t>
            </a:r>
            <a:r>
              <a:rPr b="1" lang="en-GB" sz="24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 6</a:t>
            </a:r>
            <a:endParaRPr b="1" sz="2400">
              <a:solidFill>
                <a:srgbClr val="2021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b="1" lang="en-GB" sz="2400">
                <a:solidFill>
                  <a:srgbClr val="202124"/>
                </a:solidFill>
                <a:latin typeface="Arial"/>
                <a:ea typeface="Arial"/>
                <a:cs typeface="Arial"/>
                <a:sym typeface="Arial"/>
              </a:rPr>
              <a:t>      </a:t>
            </a:r>
            <a:r>
              <a:rPr b="1" lang="en-GB" sz="2400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NA </a:t>
            </a:r>
            <a:r>
              <a:rPr b="1" lang="en-GB" sz="2800">
                <a:solidFill>
                  <a:srgbClr val="002060"/>
                </a:solidFill>
              </a:rPr>
              <a:t>SEÇÃO </a:t>
            </a:r>
            <a:r>
              <a:rPr b="1" lang="en-GB" sz="2400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6 </a:t>
            </a:r>
            <a:r>
              <a:rPr b="1" lang="en-GB"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VOCÊ</a:t>
            </a:r>
            <a:r>
              <a:rPr b="1" lang="en-GB" sz="2400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ENCONTRAR A CHAVE PARA SUA </a:t>
            </a:r>
            <a:endParaRPr b="1" sz="2400" cap="non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b="1" lang="en-GB"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b="1" lang="en-GB" sz="2400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AVALIAÇÃO</a:t>
            </a:r>
            <a:r>
              <a:rPr b="1" lang="en-GB"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b="1" i="0" lang="en-GB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OS CANDIDATOS PODEM CHEGAR 1000           </a:t>
            </a:r>
            <a:endParaRPr b="1" i="0" sz="24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b="1" lang="en-GB"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r>
              <a:rPr b="1" i="0" lang="en-GB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PONTOS COM </a:t>
            </a:r>
            <a:r>
              <a:rPr b="1" lang="en-GB" sz="2400" cap="non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ATUAÇÃO</a:t>
            </a:r>
            <a:r>
              <a:rPr b="1" i="0" lang="en-GB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n-GB"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ÓTIMA.</a:t>
            </a:r>
            <a:r>
              <a:rPr b="1" i="0" lang="en-GB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i="0" sz="24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 b="1" sz="2400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1" lang="en-GB"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  </a:t>
            </a:r>
            <a:r>
              <a:rPr b="1" i="0" lang="en-GB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POR </a:t>
            </a:r>
            <a:r>
              <a:rPr b="1" lang="en-GB"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ÚLTIMO,</a:t>
            </a:r>
            <a:r>
              <a:rPr b="1" i="0" lang="en-GB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n-GB"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NÃO</a:t>
            </a:r>
            <a:r>
              <a:rPr b="1" i="0" lang="en-GB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MENOS IMPORTANTE, </a:t>
            </a:r>
            <a:r>
              <a:rPr b="1" lang="en-GB"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HÁ UM</a:t>
            </a:r>
            <a:r>
              <a:rPr b="1" i="0" lang="en-GB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DITADO                        </a:t>
            </a:r>
            <a:endParaRPr b="1" i="0" sz="24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1" lang="en-GB"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b="1" i="0" lang="en-GB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PARA </a:t>
            </a:r>
            <a:r>
              <a:rPr b="1" lang="en-GB"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TESTAR SUAS HABILIDADES DE ORTOGRAFIA </a:t>
            </a:r>
            <a:r>
              <a:rPr b="1" i="0" lang="en-GB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EM NÍVEL </a:t>
            </a:r>
            <a:endParaRPr b="1" i="0" sz="24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r>
              <a:rPr b="1" lang="en-GB" sz="240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</a:t>
            </a:r>
            <a:r>
              <a:rPr b="1" i="0" lang="en-GB" sz="2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AVANÇADO.</a:t>
            </a:r>
            <a:endParaRPr b="1" i="0" sz="2400" u="none" cap="none" strike="noStrike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b="0" i="0" lang="en-GB" sz="11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2"/>
          <p:cNvSpPr txBox="1"/>
          <p:nvPr>
            <p:ph type="ctrTitle"/>
          </p:nvPr>
        </p:nvSpPr>
        <p:spPr>
          <a:xfrm>
            <a:off x="1993805" y="693311"/>
            <a:ext cx="8204391" cy="17857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lang="en-GB" sz="5100">
                <a:solidFill>
                  <a:srgbClr val="9900FF"/>
                </a:solidFill>
              </a:rPr>
              <a:t>PA</a:t>
            </a:r>
            <a:r>
              <a:rPr b="1" lang="en-GB" sz="5100">
                <a:solidFill>
                  <a:srgbClr val="9900FF"/>
                </a:solidFill>
              </a:rPr>
              <a:t>COTE DE LÍNGUAGEM</a:t>
            </a:r>
            <a:br>
              <a:rPr b="1" lang="en-GB" sz="5100">
                <a:solidFill>
                  <a:srgbClr val="9900FF"/>
                </a:solidFill>
              </a:rPr>
            </a:br>
            <a:br>
              <a:rPr lang="en-GB" sz="5100"/>
            </a:br>
            <a:endParaRPr sz="5100"/>
          </a:p>
        </p:txBody>
      </p:sp>
      <p:sp>
        <p:nvSpPr>
          <p:cNvPr id="162" name="Google Shape;162;p2"/>
          <p:cNvSpPr txBox="1"/>
          <p:nvPr>
            <p:ph idx="1" type="subTitle"/>
          </p:nvPr>
        </p:nvSpPr>
        <p:spPr>
          <a:xfrm>
            <a:off x="656837" y="1582743"/>
            <a:ext cx="11007723" cy="5007837"/>
          </a:xfrm>
          <a:prstGeom prst="rect">
            <a:avLst/>
          </a:prstGeom>
          <a:solidFill>
            <a:srgbClr val="D2E5C7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2800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b="1" lang="en-GB" sz="2800">
                <a:solidFill>
                  <a:srgbClr val="002060"/>
                </a:solidFill>
              </a:rPr>
              <a:t>SOBRE O CONTEÚDO DE</a:t>
            </a:r>
            <a:br>
              <a:rPr b="1" lang="en-GB" sz="2800"/>
            </a:br>
            <a:r>
              <a:rPr b="1" lang="en-GB" sz="2800">
                <a:solidFill>
                  <a:srgbClr val="002060"/>
                </a:solidFill>
              </a:rPr>
              <a:t>  PACOTE DE LINGUAGEM 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2800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b="1" lang="en-GB" sz="2800">
                <a:solidFill>
                  <a:srgbClr val="002060"/>
                </a:solidFill>
              </a:rPr>
              <a:t>ESTE PACOTE COMPREENDE CIÊNCIAS SOCIAIS, ATIVIDADES DE GREENPEACE, UM TÓPICO SOBRE MÚSICA, MOEDA E QUESTÕES RELACIONADAS À ECONOMIA COMO QUANTO HISTÓRIA.</a:t>
            </a:r>
            <a:endParaRPr b="1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2800">
              <a:solidFill>
                <a:srgbClr val="002060"/>
              </a:solidFill>
            </a:endParaRPr>
          </a:p>
        </p:txBody>
      </p:sp>
      <p:sp>
        <p:nvSpPr>
          <p:cNvPr id="163" name="Google Shape;163;p2"/>
          <p:cNvSpPr txBox="1"/>
          <p:nvPr/>
        </p:nvSpPr>
        <p:spPr>
          <a:xfrm flipH="1">
            <a:off x="3669509" y="5448765"/>
            <a:ext cx="442535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AAA93"/>
            </a:gs>
            <a:gs pos="100000">
              <a:srgbClr val="ED4B1E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5338dd1ea7_3_0"/>
          <p:cNvSpPr txBox="1"/>
          <p:nvPr>
            <p:ph type="ctrTitle"/>
          </p:nvPr>
        </p:nvSpPr>
        <p:spPr>
          <a:xfrm>
            <a:off x="1993805" y="477650"/>
            <a:ext cx="8003100" cy="162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100"/>
              <a:buFont typeface="Calibri"/>
              <a:buNone/>
            </a:pPr>
            <a:r>
              <a:rPr b="1" lang="en-GB" sz="5100">
                <a:solidFill>
                  <a:srgbClr val="9900FF"/>
                </a:solidFill>
              </a:rPr>
              <a:t>PACOTE DE LÍNGUAGEM </a:t>
            </a:r>
            <a:br>
              <a:rPr lang="en-GB" sz="5100">
                <a:solidFill>
                  <a:srgbClr val="9900FF"/>
                </a:solidFill>
              </a:rPr>
            </a:br>
            <a:endParaRPr sz="5100">
              <a:solidFill>
                <a:srgbClr val="9900FF"/>
              </a:solidFill>
            </a:endParaRPr>
          </a:p>
        </p:txBody>
      </p:sp>
      <p:sp>
        <p:nvSpPr>
          <p:cNvPr id="170" name="Google Shape;170;g25338dd1ea7_3_0"/>
          <p:cNvSpPr txBox="1"/>
          <p:nvPr>
            <p:ph idx="1" type="subTitle"/>
          </p:nvPr>
        </p:nvSpPr>
        <p:spPr>
          <a:xfrm>
            <a:off x="2497200" y="1829424"/>
            <a:ext cx="7197600" cy="15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GB" sz="2800"/>
              <a:t>CURSO COMPACTO 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GB" sz="210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PORTUGUÊS</a:t>
            </a:r>
            <a:endParaRPr/>
          </a:p>
        </p:txBody>
      </p:sp>
      <p:sp>
        <p:nvSpPr>
          <p:cNvPr id="171" name="Google Shape;171;g25338dd1ea7_3_0"/>
          <p:cNvSpPr txBox="1"/>
          <p:nvPr/>
        </p:nvSpPr>
        <p:spPr>
          <a:xfrm>
            <a:off x="2179608" y="4356947"/>
            <a:ext cx="73872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sng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www.translation-service-worldwide.com</a:t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E5B45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E5B45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1035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                        </a:t>
            </a:r>
            <a:endParaRPr b="0" i="0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g25338dd1ea7_3_0"/>
          <p:cNvSpPr txBox="1"/>
          <p:nvPr/>
        </p:nvSpPr>
        <p:spPr>
          <a:xfrm flipH="1">
            <a:off x="3669560" y="4894769"/>
            <a:ext cx="44253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sng" cap="none" strike="noStrike">
                <a:solidFill>
                  <a:srgbClr val="4295D9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lisatranslate@gmail.com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Quicktranslate@gmx.com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4295D9"/>
                </a:solidFill>
                <a:latin typeface="Calibri"/>
                <a:ea typeface="Calibri"/>
                <a:cs typeface="Calibri"/>
                <a:sym typeface="Calibri"/>
              </a:rPr>
              <a:t>                   Telefone: 0447405225424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9" name="Google Shape;179;p3"/>
          <p:cNvSpPr txBox="1"/>
          <p:nvPr>
            <p:ph type="ctrTitle"/>
          </p:nvPr>
        </p:nvSpPr>
        <p:spPr>
          <a:xfrm>
            <a:off x="1993805" y="693311"/>
            <a:ext cx="8204391" cy="17857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lang="en-GB" sz="5100">
                <a:solidFill>
                  <a:srgbClr val="9900FF"/>
                </a:solidFill>
              </a:rPr>
              <a:t> PACOTE DE LÍNGUAGEM</a:t>
            </a:r>
            <a:br>
              <a:rPr lang="en-GB" sz="5100">
                <a:solidFill>
                  <a:srgbClr val="9900FF"/>
                </a:solidFill>
              </a:rPr>
            </a:br>
            <a:br>
              <a:rPr lang="en-GB" sz="5100"/>
            </a:br>
            <a:endParaRPr sz="5100"/>
          </a:p>
        </p:txBody>
      </p:sp>
      <p:sp>
        <p:nvSpPr>
          <p:cNvPr id="180" name="Google Shape;180;p3"/>
          <p:cNvSpPr txBox="1"/>
          <p:nvPr>
            <p:ph idx="1" type="subTitle"/>
          </p:nvPr>
        </p:nvSpPr>
        <p:spPr>
          <a:xfrm>
            <a:off x="656837" y="1582743"/>
            <a:ext cx="11007723" cy="5007837"/>
          </a:xfrm>
          <a:prstGeom prst="rect">
            <a:avLst/>
          </a:prstGeom>
          <a:solidFill>
            <a:srgbClr val="D2E5C7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28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2800"/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b="1" lang="en-GB" sz="2800"/>
              <a:t>                                                      </a:t>
            </a:r>
            <a:r>
              <a:rPr b="1" lang="en-GB" sz="2800">
                <a:solidFill>
                  <a:srgbClr val="002060"/>
                </a:solidFill>
              </a:rPr>
              <a:t>SEÇÃO 1</a:t>
            </a:r>
            <a:endParaRPr b="1" sz="2800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2800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b="1" lang="en-GB" sz="2800">
                <a:solidFill>
                  <a:srgbClr val="002060"/>
                </a:solidFill>
              </a:rPr>
              <a:t>NA PRIMEIRA SEÇÃO HÁ EXERCÍCIOS DE PREENCHIMENTO DE LACUNAS</a:t>
            </a:r>
            <a:endParaRPr b="1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b="1" lang="en-GB" sz="2800">
                <a:solidFill>
                  <a:srgbClr val="002060"/>
                </a:solidFill>
              </a:rPr>
              <a:t> FONTES DIFERENTES. APENAS UM TERMO É A RESPOSTA ADEQUADA.</a:t>
            </a:r>
            <a:endParaRPr b="1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2800">
              <a:solidFill>
                <a:srgbClr val="002060"/>
              </a:solidFill>
            </a:endParaRPr>
          </a:p>
        </p:txBody>
      </p:sp>
      <p:sp>
        <p:nvSpPr>
          <p:cNvPr id="181" name="Google Shape;181;p3"/>
          <p:cNvSpPr txBox="1"/>
          <p:nvPr/>
        </p:nvSpPr>
        <p:spPr>
          <a:xfrm flipH="1">
            <a:off x="3669509" y="5448765"/>
            <a:ext cx="442535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AAA93"/>
            </a:gs>
            <a:gs pos="100000">
              <a:srgbClr val="ED4B1E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5338dd1ea7_3_10"/>
          <p:cNvSpPr txBox="1"/>
          <p:nvPr>
            <p:ph type="ctrTitle"/>
          </p:nvPr>
        </p:nvSpPr>
        <p:spPr>
          <a:xfrm>
            <a:off x="1993805" y="477650"/>
            <a:ext cx="8003100" cy="162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100"/>
              <a:buFont typeface="Calibri"/>
              <a:buNone/>
            </a:pPr>
            <a:r>
              <a:rPr b="1" lang="en-GB" sz="5100">
                <a:solidFill>
                  <a:srgbClr val="9900FF"/>
                </a:solidFill>
              </a:rPr>
              <a:t>PACOTE DE LÍNGUAGEM </a:t>
            </a:r>
            <a:br>
              <a:rPr lang="en-GB" sz="5100">
                <a:solidFill>
                  <a:srgbClr val="9900FF"/>
                </a:solidFill>
              </a:rPr>
            </a:br>
            <a:endParaRPr sz="5100">
              <a:solidFill>
                <a:srgbClr val="9900FF"/>
              </a:solidFill>
            </a:endParaRPr>
          </a:p>
        </p:txBody>
      </p:sp>
      <p:sp>
        <p:nvSpPr>
          <p:cNvPr id="188" name="Google Shape;188;g25338dd1ea7_3_10"/>
          <p:cNvSpPr txBox="1"/>
          <p:nvPr>
            <p:ph idx="1" type="subTitle"/>
          </p:nvPr>
        </p:nvSpPr>
        <p:spPr>
          <a:xfrm>
            <a:off x="2497137" y="2431007"/>
            <a:ext cx="7197600" cy="16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GB" sz="2800"/>
              <a:t>CURSO COMPACTO 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GB" sz="210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PORTUGUÊS</a:t>
            </a:r>
            <a:endParaRPr sz="210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  <p:sp>
        <p:nvSpPr>
          <p:cNvPr id="189" name="Google Shape;189;g25338dd1ea7_3_10"/>
          <p:cNvSpPr txBox="1"/>
          <p:nvPr/>
        </p:nvSpPr>
        <p:spPr>
          <a:xfrm>
            <a:off x="2179608" y="4356947"/>
            <a:ext cx="7387200" cy="22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sng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www.translation-service-worldwide.com</a:t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E5B45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E5B45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                        </a:t>
            </a:r>
            <a:endParaRPr b="0" i="0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g25338dd1ea7_3_10"/>
          <p:cNvSpPr txBox="1"/>
          <p:nvPr/>
        </p:nvSpPr>
        <p:spPr>
          <a:xfrm flipH="1">
            <a:off x="3669560" y="4894769"/>
            <a:ext cx="44253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sng" cap="none" strike="noStrike">
                <a:solidFill>
                  <a:srgbClr val="4295D9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lisatranslate@gmail.com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Quicktranslate@gmx.com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4295D9"/>
                </a:solidFill>
                <a:latin typeface="Calibri"/>
                <a:ea typeface="Calibri"/>
                <a:cs typeface="Calibri"/>
                <a:sym typeface="Calibri"/>
              </a:rPr>
              <a:t>                   Telefone: 044740522542</a:t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4"/>
          <p:cNvSpPr txBox="1"/>
          <p:nvPr>
            <p:ph type="ctrTitle"/>
          </p:nvPr>
        </p:nvSpPr>
        <p:spPr>
          <a:xfrm>
            <a:off x="1993805" y="693311"/>
            <a:ext cx="8204391" cy="17857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lang="en-GB" sz="5100"/>
              <a:t>  </a:t>
            </a:r>
            <a:r>
              <a:rPr b="1" lang="en-GB" sz="5100">
                <a:solidFill>
                  <a:srgbClr val="9900FF"/>
                </a:solidFill>
              </a:rPr>
              <a:t>PACOTE DE LÍNGUAGEM </a:t>
            </a:r>
            <a:br>
              <a:rPr lang="en-GB" sz="5100">
                <a:solidFill>
                  <a:srgbClr val="9900FF"/>
                </a:solidFill>
              </a:rPr>
            </a:br>
            <a:br>
              <a:rPr lang="en-GB" sz="5100"/>
            </a:br>
            <a:endParaRPr sz="5100"/>
          </a:p>
        </p:txBody>
      </p:sp>
      <p:sp>
        <p:nvSpPr>
          <p:cNvPr id="198" name="Google Shape;198;p4"/>
          <p:cNvSpPr txBox="1"/>
          <p:nvPr>
            <p:ph idx="1" type="subTitle"/>
          </p:nvPr>
        </p:nvSpPr>
        <p:spPr>
          <a:xfrm>
            <a:off x="656837" y="1582743"/>
            <a:ext cx="11007723" cy="5007837"/>
          </a:xfrm>
          <a:prstGeom prst="rect">
            <a:avLst/>
          </a:prstGeom>
          <a:solidFill>
            <a:srgbClr val="D2E5C7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2800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b="1" lang="en-GB" sz="2800">
                <a:solidFill>
                  <a:srgbClr val="002060"/>
                </a:solidFill>
              </a:rPr>
              <a:t>SEÇÃO 2</a:t>
            </a:r>
            <a:endParaRPr b="1" sz="2800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2800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b="1" lang="en-GB" sz="2800">
                <a:solidFill>
                  <a:srgbClr val="002060"/>
                </a:solidFill>
              </a:rPr>
              <a:t>SEÇÃO 2 TESTA SUA COMPREENSÃO DE LEITURA ENSAIOS AUTO-</a:t>
            </a:r>
            <a:endParaRPr b="1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b="1" lang="en-GB" sz="2800">
                <a:solidFill>
                  <a:srgbClr val="002060"/>
                </a:solidFill>
              </a:rPr>
              <a:t>ESCRITOS DE VÁRIOS FONTES.</a:t>
            </a:r>
            <a:endParaRPr b="1">
              <a:solidFill>
                <a:srgbClr val="002060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2800">
              <a:solidFill>
                <a:srgbClr val="002060"/>
              </a:solidFill>
            </a:endParaRPr>
          </a:p>
        </p:txBody>
      </p:sp>
      <p:sp>
        <p:nvSpPr>
          <p:cNvPr id="199" name="Google Shape;199;p4"/>
          <p:cNvSpPr txBox="1"/>
          <p:nvPr/>
        </p:nvSpPr>
        <p:spPr>
          <a:xfrm flipH="1">
            <a:off x="3669509" y="5448765"/>
            <a:ext cx="442535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AAA93"/>
            </a:gs>
            <a:gs pos="100000">
              <a:srgbClr val="ED4B1E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25338dd1ea7_3_20"/>
          <p:cNvSpPr txBox="1"/>
          <p:nvPr>
            <p:ph type="ctrTitle"/>
          </p:nvPr>
        </p:nvSpPr>
        <p:spPr>
          <a:xfrm>
            <a:off x="1993805" y="477650"/>
            <a:ext cx="8003100" cy="162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100"/>
              <a:buFont typeface="Calibri"/>
              <a:buNone/>
            </a:pPr>
            <a:r>
              <a:rPr b="1" lang="en-GB" sz="5100">
                <a:solidFill>
                  <a:srgbClr val="9900FF"/>
                </a:solidFill>
              </a:rPr>
              <a:t>PACOTE DE LÍNGUAGEM </a:t>
            </a:r>
            <a:br>
              <a:rPr lang="en-GB" sz="5100">
                <a:solidFill>
                  <a:srgbClr val="9900FF"/>
                </a:solidFill>
              </a:rPr>
            </a:br>
            <a:endParaRPr sz="5100">
              <a:solidFill>
                <a:srgbClr val="9900FF"/>
              </a:solidFill>
            </a:endParaRPr>
          </a:p>
        </p:txBody>
      </p:sp>
      <p:sp>
        <p:nvSpPr>
          <p:cNvPr id="206" name="Google Shape;206;g25338dd1ea7_3_20"/>
          <p:cNvSpPr txBox="1"/>
          <p:nvPr>
            <p:ph idx="1" type="subTitle"/>
          </p:nvPr>
        </p:nvSpPr>
        <p:spPr>
          <a:xfrm>
            <a:off x="2581937" y="1875107"/>
            <a:ext cx="7197600" cy="16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GB" sz="2800"/>
              <a:t>CURSO COMPACTO 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GB" sz="210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PORTUGUÊS</a:t>
            </a:r>
            <a:endParaRPr sz="2100">
              <a:solidFill>
                <a:srgbClr val="202124"/>
              </a:solidFill>
              <a:highlight>
                <a:srgbClr val="F8F9FA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t/>
            </a:r>
            <a:endParaRPr/>
          </a:p>
        </p:txBody>
      </p:sp>
      <p:sp>
        <p:nvSpPr>
          <p:cNvPr id="207" name="Google Shape;207;g25338dd1ea7_3_20"/>
          <p:cNvSpPr txBox="1"/>
          <p:nvPr/>
        </p:nvSpPr>
        <p:spPr>
          <a:xfrm>
            <a:off x="2179608" y="4356947"/>
            <a:ext cx="73872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sng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www.translation-service-worldwide.com</a:t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E5B45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E5B45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1035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                         </a:t>
            </a:r>
            <a:endParaRPr b="0" i="0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g25338dd1ea7_3_20"/>
          <p:cNvSpPr txBox="1"/>
          <p:nvPr/>
        </p:nvSpPr>
        <p:spPr>
          <a:xfrm flipH="1">
            <a:off x="3669560" y="4894769"/>
            <a:ext cx="44253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sng" cap="none" strike="noStrike">
                <a:solidFill>
                  <a:srgbClr val="4295D9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lisatranslate@gmail.com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Quicktranslate@gmx.com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4295D9"/>
                </a:solidFill>
                <a:latin typeface="Calibri"/>
                <a:ea typeface="Calibri"/>
                <a:cs typeface="Calibri"/>
                <a:sym typeface="Calibri"/>
              </a:rPr>
              <a:t>                   Telefone: 04474052254</a:t>
            </a:r>
            <a:r>
              <a:rPr b="0" i="0" lang="en-GB" sz="1800" u="none" cap="none" strike="noStrike">
                <a:solidFill>
                  <a:srgbClr val="4295D9"/>
                </a:solidFill>
                <a:latin typeface="Calibri"/>
                <a:ea typeface="Calibri"/>
                <a:cs typeface="Calibri"/>
                <a:sym typeface="Calibri"/>
              </a:rPr>
              <a:t>24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5" name="Google Shape;215;p6"/>
          <p:cNvSpPr txBox="1"/>
          <p:nvPr>
            <p:ph type="ctrTitle"/>
          </p:nvPr>
        </p:nvSpPr>
        <p:spPr>
          <a:xfrm>
            <a:off x="1993805" y="693311"/>
            <a:ext cx="8204391" cy="178575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lang="en-GB" sz="5100">
                <a:solidFill>
                  <a:srgbClr val="9900FF"/>
                </a:solidFill>
              </a:rPr>
              <a:t>PACOTE DE LÍNGUAGEM</a:t>
            </a:r>
            <a:br>
              <a:rPr lang="en-GB" sz="5100">
                <a:solidFill>
                  <a:srgbClr val="9900FF"/>
                </a:solidFill>
              </a:rPr>
            </a:br>
            <a:br>
              <a:rPr lang="en-GB" sz="5100"/>
            </a:br>
            <a:endParaRPr sz="5100"/>
          </a:p>
        </p:txBody>
      </p:sp>
      <p:sp>
        <p:nvSpPr>
          <p:cNvPr id="216" name="Google Shape;216;p6"/>
          <p:cNvSpPr txBox="1"/>
          <p:nvPr>
            <p:ph idx="1" type="subTitle"/>
          </p:nvPr>
        </p:nvSpPr>
        <p:spPr>
          <a:xfrm>
            <a:off x="770814" y="1769830"/>
            <a:ext cx="10706100" cy="4576500"/>
          </a:xfrm>
          <a:prstGeom prst="rect">
            <a:avLst/>
          </a:prstGeom>
          <a:solidFill>
            <a:srgbClr val="D2E5C7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2800">
              <a:solidFill>
                <a:srgbClr val="FFFFFF"/>
              </a:solidFill>
            </a:endParaRPr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b="1" sz="2800">
              <a:solidFill>
                <a:srgbClr val="002060"/>
              </a:solidFill>
            </a:endParaRPr>
          </a:p>
        </p:txBody>
      </p:sp>
      <p:sp>
        <p:nvSpPr>
          <p:cNvPr id="217" name="Google Shape;217;p6"/>
          <p:cNvSpPr txBox="1"/>
          <p:nvPr/>
        </p:nvSpPr>
        <p:spPr>
          <a:xfrm flipH="1">
            <a:off x="3669509" y="5448765"/>
            <a:ext cx="4425351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6"/>
          <p:cNvSpPr txBox="1"/>
          <p:nvPr/>
        </p:nvSpPr>
        <p:spPr>
          <a:xfrm>
            <a:off x="2351250" y="2479078"/>
            <a:ext cx="7545300" cy="22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GB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SEÇÃO 3</a:t>
            </a:r>
            <a:endParaRPr b="1" i="0" sz="2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GB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SEÇÃO 3 CONSISTE EM 2 APRESENTAÇÕES DE SLIDES QUE TRATAM DE IDIOMÁTICA USOS DE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en-GB" sz="28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            PROVÉRBIOS NA LINGUAGEM. </a:t>
            </a:r>
            <a:endParaRPr b="1" i="0" sz="2800" u="none" cap="none" strike="noStrik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AAA93"/>
            </a:gs>
            <a:gs pos="100000">
              <a:srgbClr val="ED4B1E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g25338dd1ea7_3_30"/>
          <p:cNvSpPr txBox="1"/>
          <p:nvPr>
            <p:ph type="ctrTitle"/>
          </p:nvPr>
        </p:nvSpPr>
        <p:spPr>
          <a:xfrm>
            <a:off x="1974955" y="430550"/>
            <a:ext cx="8003100" cy="162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100"/>
              <a:buFont typeface="Calibri"/>
              <a:buNone/>
            </a:pPr>
            <a:r>
              <a:rPr b="1" lang="en-GB" sz="5100">
                <a:solidFill>
                  <a:srgbClr val="9900FF"/>
                </a:solidFill>
              </a:rPr>
              <a:t>PACOTE DE LÍNGUAGEM </a:t>
            </a:r>
            <a:br>
              <a:rPr lang="en-GB" sz="5100">
                <a:solidFill>
                  <a:srgbClr val="9900FF"/>
                </a:solidFill>
              </a:rPr>
            </a:br>
            <a:endParaRPr sz="5100">
              <a:solidFill>
                <a:srgbClr val="9900FF"/>
              </a:solidFill>
            </a:endParaRPr>
          </a:p>
        </p:txBody>
      </p:sp>
      <p:sp>
        <p:nvSpPr>
          <p:cNvPr id="225" name="Google Shape;225;g25338dd1ea7_3_30"/>
          <p:cNvSpPr txBox="1"/>
          <p:nvPr>
            <p:ph idx="1" type="subTitle"/>
          </p:nvPr>
        </p:nvSpPr>
        <p:spPr>
          <a:xfrm>
            <a:off x="2497137" y="2431007"/>
            <a:ext cx="7197600" cy="16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b="1" lang="en-GB" sz="2800"/>
              <a:t>CURSO COMPACTO 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/>
          </a:p>
          <a:p>
            <a:pPr indent="0" lvl="0" marL="0" rt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r>
              <a:rPr lang="en-GB" sz="2100">
                <a:solidFill>
                  <a:srgbClr val="202124"/>
                </a:solidFill>
                <a:highlight>
                  <a:srgbClr val="F8F9FA"/>
                </a:highlight>
                <a:latin typeface="Arial"/>
                <a:ea typeface="Arial"/>
                <a:cs typeface="Arial"/>
                <a:sym typeface="Arial"/>
              </a:rPr>
              <a:t>PORTUGUÊS</a:t>
            </a:r>
            <a:endParaRPr/>
          </a:p>
        </p:txBody>
      </p:sp>
      <p:sp>
        <p:nvSpPr>
          <p:cNvPr id="226" name="Google Shape;226;g25338dd1ea7_3_30"/>
          <p:cNvSpPr txBox="1"/>
          <p:nvPr/>
        </p:nvSpPr>
        <p:spPr>
          <a:xfrm>
            <a:off x="2179608" y="4356947"/>
            <a:ext cx="73872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sng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www.translation-service-worldwide.com</a:t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E5B45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E5B45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10355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GB" sz="2000" u="none" cap="none" strike="noStrik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                         </a:t>
            </a:r>
            <a:endParaRPr b="0" i="0" sz="20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7" name="Google Shape;227;g25338dd1ea7_3_30"/>
          <p:cNvSpPr txBox="1"/>
          <p:nvPr/>
        </p:nvSpPr>
        <p:spPr>
          <a:xfrm flipH="1">
            <a:off x="3669560" y="4894769"/>
            <a:ext cx="44253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sng" cap="none" strike="noStrike">
                <a:solidFill>
                  <a:srgbClr val="4295D9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lisatranslate@gmail.com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Quicktranslate@gmx.com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rgbClr val="4295D9"/>
                </a:solidFill>
                <a:latin typeface="Calibri"/>
                <a:ea typeface="Calibri"/>
                <a:cs typeface="Calibri"/>
                <a:sym typeface="Calibri"/>
              </a:rPr>
              <a:t>                   Telefone: 0447405225424</a:t>
            </a:r>
            <a:endParaRPr b="0" i="0" sz="1800" u="none" cap="none" strike="noStrike">
              <a:solidFill>
                <a:srgbClr val="4295D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elestial">
  <a:themeElements>
    <a:clrScheme name="Celestial">
      <a:dk1>
        <a:srgbClr val="000000"/>
      </a:dk1>
      <a:lt1>
        <a:srgbClr val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2022-05-07T16:36:19Z</dcterms:created>
  <dc:creator>Admin</dc:creator>
</cp:coreProperties>
</file>