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A72A1-89C8-4E04-BB03-F4B764BA18FA}" v="23" dt="2022-05-07T21:25:34.954"/>
    <p1510:client id="{0FDB51B9-A2CD-475B-A358-4D66A9286F84}" v="537" dt="2022-05-08T19:48:31.686"/>
    <p1510:client id="{220FAE54-AFD4-4818-930B-28981FA48ED8}" v="717" dt="2022-05-07T21:12:46.022"/>
    <p1510:client id="{A986B50E-E8CC-4E84-82AB-9E87E625C191}" v="71" dt="2022-05-08T20:25:36.125"/>
    <p1510:client id="{CD07B10F-E9EE-4110-8FF0-A47C305CF380}" v="277" dt="2022-05-07T20:33:46.031"/>
    <p1510:client id="{E20DDD03-7E0C-44E4-A643-A40680D80D99}" v="116" dt="2022-05-08T20:20:51.756"/>
    <p1510:client id="{EB31A7F2-9D13-4C8B-9428-DE545F15E99D}" v="660" dt="2022-05-07T18:57:33.131"/>
    <p1510:client id="{F896BA8B-F9DB-42D4-9F7F-FCF265DFCC1A}" v="80" dt="2022-05-08T20:33:11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476" y="-4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WEIMAR" userId="35f2afad22077dfa" providerId="Windows Live" clId="Web-{A986B50E-E8CC-4E84-82AB-9E87E625C191}"/>
    <pc:docChg chg="modSld">
      <pc:chgData name="Lisa WEIMAR" userId="35f2afad22077dfa" providerId="Windows Live" clId="Web-{A986B50E-E8CC-4E84-82AB-9E87E625C191}" dt="2022-05-08T20:25:36.125" v="73" actId="20577"/>
      <pc:docMkLst>
        <pc:docMk/>
      </pc:docMkLst>
      <pc:sldChg chg="modSp">
        <pc:chgData name="Lisa WEIMAR" userId="35f2afad22077dfa" providerId="Windows Live" clId="Web-{A986B50E-E8CC-4E84-82AB-9E87E625C191}" dt="2022-05-08T20:25:36.125" v="73" actId="20577"/>
        <pc:sldMkLst>
          <pc:docMk/>
          <pc:sldMk cId="3291463527" sldId="264"/>
        </pc:sldMkLst>
        <pc:spChg chg="mod">
          <ac:chgData name="Lisa WEIMAR" userId="35f2afad22077dfa" providerId="Windows Live" clId="Web-{A986B50E-E8CC-4E84-82AB-9E87E625C191}" dt="2022-05-08T20:25:36.125" v="73" actId="20577"/>
          <ac:spMkLst>
            <pc:docMk/>
            <pc:sldMk cId="3291463527" sldId="264"/>
            <ac:spMk id="3" creationId="{00000000-0000-0000-0000-000000000000}"/>
          </ac:spMkLst>
        </pc:spChg>
      </pc:sldChg>
    </pc:docChg>
  </pc:docChgLst>
  <pc:docChgLst>
    <pc:chgData name="Lisa WEIMAR" userId="35f2afad22077dfa" providerId="Windows Live" clId="Web-{EB31A7F2-9D13-4C8B-9428-DE545F15E99D}"/>
    <pc:docChg chg="addSld modSld addMainMaster delMainMaster">
      <pc:chgData name="Lisa WEIMAR" userId="35f2afad22077dfa" providerId="Windows Live" clId="Web-{EB31A7F2-9D13-4C8B-9428-DE545F15E99D}" dt="2022-05-07T18:57:33.131" v="450"/>
      <pc:docMkLst>
        <pc:docMk/>
      </pc:docMkLst>
      <pc:sldChg chg="addSp delSp modSp mod setBg modClrScheme chgLayout">
        <pc:chgData name="Lisa WEIMAR" userId="35f2afad22077dfa" providerId="Windows Live" clId="Web-{EB31A7F2-9D13-4C8B-9428-DE545F15E99D}" dt="2022-05-07T18:50:53.186" v="431"/>
        <pc:sldMkLst>
          <pc:docMk/>
          <pc:sldMk cId="2526593619" sldId="256"/>
        </pc:sldMkLst>
        <pc:spChg chg="mod ord">
          <ac:chgData name="Lisa WEIMAR" userId="35f2afad22077dfa" providerId="Windows Live" clId="Web-{EB31A7F2-9D13-4C8B-9428-DE545F15E99D}" dt="2022-05-07T18:06:57.229" v="286" actId="20577"/>
          <ac:spMkLst>
            <pc:docMk/>
            <pc:sldMk cId="2526593619" sldId="256"/>
            <ac:spMk id="2" creationId="{00000000-0000-0000-0000-000000000000}"/>
          </ac:spMkLst>
        </pc:spChg>
        <pc:spChg chg="mod ord">
          <ac:chgData name="Lisa WEIMAR" userId="35f2afad22077dfa" providerId="Windows Live" clId="Web-{EB31A7F2-9D13-4C8B-9428-DE545F15E99D}" dt="2022-05-07T18:30:19.115" v="381" actId="20577"/>
          <ac:spMkLst>
            <pc:docMk/>
            <pc:sldMk cId="2526593619" sldId="256"/>
            <ac:spMk id="3" creationId="{00000000-0000-0000-0000-000000000000}"/>
          </ac:spMkLst>
        </pc:spChg>
        <pc:spChg chg="add del mod">
          <ac:chgData name="Lisa WEIMAR" userId="35f2afad22077dfa" providerId="Windows Live" clId="Web-{EB31A7F2-9D13-4C8B-9428-DE545F15E99D}" dt="2022-05-07T17:23:52.899" v="72"/>
          <ac:spMkLst>
            <pc:docMk/>
            <pc:sldMk cId="2526593619" sldId="256"/>
            <ac:spMk id="4" creationId="{ED3D1539-5FC8-7E8A-5B7A-FEA04235BF85}"/>
          </ac:spMkLst>
        </pc:spChg>
        <pc:spChg chg="add del mod">
          <ac:chgData name="Lisa WEIMAR" userId="35f2afad22077dfa" providerId="Windows Live" clId="Web-{EB31A7F2-9D13-4C8B-9428-DE545F15E99D}" dt="2022-05-07T17:22:38.929" v="64"/>
          <ac:spMkLst>
            <pc:docMk/>
            <pc:sldMk cId="2526593619" sldId="256"/>
            <ac:spMk id="5" creationId="{6836C6C1-CC9F-B0D9-CADB-9EF0A2C578E6}"/>
          </ac:spMkLst>
        </pc:spChg>
        <pc:spChg chg="add del">
          <ac:chgData name="Lisa WEIMAR" userId="35f2afad22077dfa" providerId="Windows Live" clId="Web-{EB31A7F2-9D13-4C8B-9428-DE545F15E99D}" dt="2022-05-07T17:07:55.990" v="33"/>
          <ac:spMkLst>
            <pc:docMk/>
            <pc:sldMk cId="2526593619" sldId="256"/>
            <ac:spMk id="6" creationId="{883F4269-850A-B7A2-904A-47C8FB5A34F2}"/>
          </ac:spMkLst>
        </pc:spChg>
        <pc:spChg chg="add del">
          <ac:chgData name="Lisa WEIMAR" userId="35f2afad22077dfa" providerId="Windows Live" clId="Web-{EB31A7F2-9D13-4C8B-9428-DE545F15E99D}" dt="2022-05-07T17:16:59.766" v="43"/>
          <ac:spMkLst>
            <pc:docMk/>
            <pc:sldMk cId="2526593619" sldId="256"/>
            <ac:spMk id="7" creationId="{5F7D8913-E833-884F-0440-9AADC0B67A5F}"/>
          </ac:spMkLst>
        </pc:spChg>
        <pc:spChg chg="add del">
          <ac:chgData name="Lisa WEIMAR" userId="35f2afad22077dfa" providerId="Windows Live" clId="Web-{EB31A7F2-9D13-4C8B-9428-DE545F15E99D}" dt="2022-05-07T17:17:38.564" v="52"/>
          <ac:spMkLst>
            <pc:docMk/>
            <pc:sldMk cId="2526593619" sldId="256"/>
            <ac:spMk id="8" creationId="{A389DF20-1DF8-D388-C54F-69ADE990DFCB}"/>
          </ac:spMkLst>
        </pc:spChg>
        <pc:spChg chg="add del mod">
          <ac:chgData name="Lisa WEIMAR" userId="35f2afad22077dfa" providerId="Windows Live" clId="Web-{EB31A7F2-9D13-4C8B-9428-DE545F15E99D}" dt="2022-05-07T17:27:50.122" v="102"/>
          <ac:spMkLst>
            <pc:docMk/>
            <pc:sldMk cId="2526593619" sldId="256"/>
            <ac:spMk id="9" creationId="{1E0E1187-87B7-C81D-8969-B83BE92FDF97}"/>
          </ac:spMkLst>
        </pc:spChg>
        <pc:spChg chg="add del">
          <ac:chgData name="Lisa WEIMAR" userId="35f2afad22077dfa" providerId="Windows Live" clId="Web-{EB31A7F2-9D13-4C8B-9428-DE545F15E99D}" dt="2022-05-07T17:23:35.383" v="70"/>
          <ac:spMkLst>
            <pc:docMk/>
            <pc:sldMk cId="2526593619" sldId="256"/>
            <ac:spMk id="10" creationId="{D676E2F6-AD75-7704-6EBB-1172455076A9}"/>
          </ac:spMkLst>
        </pc:spChg>
        <pc:spChg chg="add del mod">
          <ac:chgData name="Lisa WEIMAR" userId="35f2afad22077dfa" providerId="Windows Live" clId="Web-{EB31A7F2-9D13-4C8B-9428-DE545F15E99D}" dt="2022-05-07T17:23:35.367" v="69"/>
          <ac:spMkLst>
            <pc:docMk/>
            <pc:sldMk cId="2526593619" sldId="256"/>
            <ac:spMk id="11" creationId="{15CD5E3F-5A66-737B-9782-EA65C7AB7A73}"/>
          </ac:spMkLst>
        </pc:spChg>
        <pc:spChg chg="add del mod">
          <ac:chgData name="Lisa WEIMAR" userId="35f2afad22077dfa" providerId="Windows Live" clId="Web-{EB31A7F2-9D13-4C8B-9428-DE545F15E99D}" dt="2022-05-07T17:37:54.352" v="156"/>
          <ac:spMkLst>
            <pc:docMk/>
            <pc:sldMk cId="2526593619" sldId="256"/>
            <ac:spMk id="12" creationId="{E37E3EBF-1EBE-5F16-AFC2-21320C110A2E}"/>
          </ac:spMkLst>
        </pc:spChg>
        <pc:spChg chg="add del mod">
          <ac:chgData name="Lisa WEIMAR" userId="35f2afad22077dfa" providerId="Windows Live" clId="Web-{EB31A7F2-9D13-4C8B-9428-DE545F15E99D}" dt="2022-05-07T17:25:32.713" v="90"/>
          <ac:spMkLst>
            <pc:docMk/>
            <pc:sldMk cId="2526593619" sldId="256"/>
            <ac:spMk id="13" creationId="{94434875-29CD-D25C-6405-F5389AFF060C}"/>
          </ac:spMkLst>
        </pc:spChg>
        <pc:spChg chg="add del mod">
          <ac:chgData name="Lisa WEIMAR" userId="35f2afad22077dfa" providerId="Windows Live" clId="Web-{EB31A7F2-9D13-4C8B-9428-DE545F15E99D}" dt="2022-05-07T17:25:09.307" v="84"/>
          <ac:spMkLst>
            <pc:docMk/>
            <pc:sldMk cId="2526593619" sldId="256"/>
            <ac:spMk id="14" creationId="{C43FDA56-2E02-1F59-CF6D-B4ACADBF953E}"/>
          </ac:spMkLst>
        </pc:spChg>
        <pc:spChg chg="add del mod">
          <ac:chgData name="Lisa WEIMAR" userId="35f2afad22077dfa" providerId="Windows Live" clId="Web-{EB31A7F2-9D13-4C8B-9428-DE545F15E99D}" dt="2022-05-07T17:25:06.150" v="82"/>
          <ac:spMkLst>
            <pc:docMk/>
            <pc:sldMk cId="2526593619" sldId="256"/>
            <ac:spMk id="15" creationId="{42B6A14D-58B8-3110-EF26-E56478BEBAD9}"/>
          </ac:spMkLst>
        </pc:spChg>
        <pc:spChg chg="add del mod">
          <ac:chgData name="Lisa WEIMAR" userId="35f2afad22077dfa" providerId="Windows Live" clId="Web-{EB31A7F2-9D13-4C8B-9428-DE545F15E99D}" dt="2022-05-07T17:29:00.217" v="111"/>
          <ac:spMkLst>
            <pc:docMk/>
            <pc:sldMk cId="2526593619" sldId="256"/>
            <ac:spMk id="16" creationId="{B77148D5-D029-A5A1-63AB-71D7C8ACA370}"/>
          </ac:spMkLst>
        </pc:spChg>
        <pc:spChg chg="add del mod">
          <ac:chgData name="Lisa WEIMAR" userId="35f2afad22077dfa" providerId="Windows Live" clId="Web-{EB31A7F2-9D13-4C8B-9428-DE545F15E99D}" dt="2022-05-07T17:52:11.509" v="193"/>
          <ac:spMkLst>
            <pc:docMk/>
            <pc:sldMk cId="2526593619" sldId="256"/>
            <ac:spMk id="17" creationId="{2A55F287-F927-15A4-3444-1BCC8124967E}"/>
          </ac:spMkLst>
        </pc:spChg>
        <pc:spChg chg="add del mod">
          <ac:chgData name="Lisa WEIMAR" userId="35f2afad22077dfa" providerId="Windows Live" clId="Web-{EB31A7F2-9D13-4C8B-9428-DE545F15E99D}" dt="2022-05-07T17:34:32.130" v="126"/>
          <ac:spMkLst>
            <pc:docMk/>
            <pc:sldMk cId="2526593619" sldId="256"/>
            <ac:spMk id="18" creationId="{6E345B28-17E7-7C0F-3009-475D09542B2F}"/>
          </ac:spMkLst>
        </pc:spChg>
        <pc:spChg chg="add del mod">
          <ac:chgData name="Lisa WEIMAR" userId="35f2afad22077dfa" providerId="Windows Live" clId="Web-{EB31A7F2-9D13-4C8B-9428-DE545F15E99D}" dt="2022-05-07T17:34:10.770" v="119"/>
          <ac:spMkLst>
            <pc:docMk/>
            <pc:sldMk cId="2526593619" sldId="256"/>
            <ac:spMk id="19" creationId="{FC19BA43-904A-A3D9-B49F-25DBEA4B8ACB}"/>
          </ac:spMkLst>
        </pc:spChg>
        <pc:spChg chg="add del">
          <ac:chgData name="Lisa WEIMAR" userId="35f2afad22077dfa" providerId="Windows Live" clId="Web-{EB31A7F2-9D13-4C8B-9428-DE545F15E99D}" dt="2022-05-07T17:39:22.729" v="158"/>
          <ac:spMkLst>
            <pc:docMk/>
            <pc:sldMk cId="2526593619" sldId="256"/>
            <ac:spMk id="20" creationId="{8D02AF0E-481C-D97A-9DBC-C7A2AF353045}"/>
          </ac:spMkLst>
        </pc:spChg>
        <pc:spChg chg="add mod">
          <ac:chgData name="Lisa WEIMAR" userId="35f2afad22077dfa" providerId="Windows Live" clId="Web-{EB31A7F2-9D13-4C8B-9428-DE545F15E99D}" dt="2022-05-07T18:32:20.680" v="391" actId="20577"/>
          <ac:spMkLst>
            <pc:docMk/>
            <pc:sldMk cId="2526593619" sldId="256"/>
            <ac:spMk id="21" creationId="{5CE7E0CE-7574-9747-1D3B-56F90A8EC4C2}"/>
          </ac:spMkLst>
        </pc:spChg>
        <pc:spChg chg="add">
          <ac:chgData name="Lisa WEIMAR" userId="35f2afad22077dfa" providerId="Windows Live" clId="Web-{EB31A7F2-9D13-4C8B-9428-DE545F15E99D}" dt="2022-05-07T17:52:11.509" v="193"/>
          <ac:spMkLst>
            <pc:docMk/>
            <pc:sldMk cId="2526593619" sldId="256"/>
            <ac:spMk id="22" creationId="{3D1E5586-8BB5-40F6-96C3-2E87DD7CE5CD}"/>
          </ac:spMkLst>
        </pc:spChg>
        <pc:spChg chg="add del mod">
          <ac:chgData name="Lisa WEIMAR" userId="35f2afad22077dfa" providerId="Windows Live" clId="Web-{EB31A7F2-9D13-4C8B-9428-DE545F15E99D}" dt="2022-05-07T17:57:49.110" v="201"/>
          <ac:spMkLst>
            <pc:docMk/>
            <pc:sldMk cId="2526593619" sldId="256"/>
            <ac:spMk id="23" creationId="{8402E56B-31AD-2BB8-C4A1-D7A50D2D55D1}"/>
          </ac:spMkLst>
        </pc:spChg>
        <pc:spChg chg="add del">
          <ac:chgData name="Lisa WEIMAR" userId="35f2afad22077dfa" providerId="Windows Live" clId="Web-{EB31A7F2-9D13-4C8B-9428-DE545F15E99D}" dt="2022-05-07T17:52:43.838" v="197"/>
          <ac:spMkLst>
            <pc:docMk/>
            <pc:sldMk cId="2526593619" sldId="256"/>
            <ac:spMk id="25" creationId="{CCAF91F0-67A4-ACE7-C482-40218E9B63D4}"/>
          </ac:spMkLst>
        </pc:spChg>
        <pc:spChg chg="add mod">
          <ac:chgData name="Lisa WEIMAR" userId="35f2afad22077dfa" providerId="Windows Live" clId="Web-{EB31A7F2-9D13-4C8B-9428-DE545F15E99D}" dt="2022-05-07T18:32:46.290" v="395" actId="14100"/>
          <ac:spMkLst>
            <pc:docMk/>
            <pc:sldMk cId="2526593619" sldId="256"/>
            <ac:spMk id="26" creationId="{89356733-2CEA-3557-C97E-03F69D25AE45}"/>
          </ac:spMkLst>
        </pc:spChg>
        <pc:spChg chg="add">
          <ac:chgData name="Lisa WEIMAR" userId="35f2afad22077dfa" providerId="Windows Live" clId="Web-{EB31A7F2-9D13-4C8B-9428-DE545F15E99D}" dt="2022-05-07T18:50:53.186" v="431"/>
          <ac:spMkLst>
            <pc:docMk/>
            <pc:sldMk cId="2526593619" sldId="256"/>
            <ac:spMk id="27" creationId="{976C453D-E67A-7C89-D391-88B3A3EA0548}"/>
          </ac:spMkLst>
        </pc:spChg>
        <pc:cxnChg chg="add">
          <ac:chgData name="Lisa WEIMAR" userId="35f2afad22077dfa" providerId="Windows Live" clId="Web-{EB31A7F2-9D13-4C8B-9428-DE545F15E99D}" dt="2022-05-07T17:52:11.509" v="193"/>
          <ac:cxnSpMkLst>
            <pc:docMk/>
            <pc:sldMk cId="2526593619" sldId="256"/>
            <ac:cxnSpMk id="24" creationId="{8A832D40-B9E2-4CE7-9E0A-B35591EA2035}"/>
          </ac:cxnSpMkLst>
        </pc:cxnChg>
      </pc:sldChg>
      <pc:sldChg chg="addSp delSp modSp new mod setBg modClrScheme setClrOvrMap chgLayout">
        <pc:chgData name="Lisa WEIMAR" userId="35f2afad22077dfa" providerId="Windows Live" clId="Web-{EB31A7F2-9D13-4C8B-9428-DE545F15E99D}" dt="2022-05-07T18:57:33.131" v="450"/>
        <pc:sldMkLst>
          <pc:docMk/>
          <pc:sldMk cId="1065591100" sldId="257"/>
        </pc:sldMkLst>
        <pc:spChg chg="mod ord">
          <ac:chgData name="Lisa WEIMAR" userId="35f2afad22077dfa" providerId="Windows Live" clId="Web-{EB31A7F2-9D13-4C8B-9428-DE545F15E99D}" dt="2022-05-07T18:46:46.291" v="419"/>
          <ac:spMkLst>
            <pc:docMk/>
            <pc:sldMk cId="1065591100" sldId="257"/>
            <ac:spMk id="2" creationId="{0C991C7D-8443-729C-8AB3-2832D9CF26F7}"/>
          </ac:spMkLst>
        </pc:spChg>
        <pc:spChg chg="mod ord">
          <ac:chgData name="Lisa WEIMAR" userId="35f2afad22077dfa" providerId="Windows Live" clId="Web-{EB31A7F2-9D13-4C8B-9428-DE545F15E99D}" dt="2022-05-07T18:48:44.527" v="426" actId="20577"/>
          <ac:spMkLst>
            <pc:docMk/>
            <pc:sldMk cId="1065591100" sldId="257"/>
            <ac:spMk id="3" creationId="{3FEDD5E1-C200-43EB-D7E5-BC7D401C57F6}"/>
          </ac:spMkLst>
        </pc:spChg>
        <pc:spChg chg="add del">
          <ac:chgData name="Lisa WEIMAR" userId="35f2afad22077dfa" providerId="Windows Live" clId="Web-{EB31A7F2-9D13-4C8B-9428-DE545F15E99D}" dt="2022-05-07T18:46:46.291" v="419"/>
          <ac:spMkLst>
            <pc:docMk/>
            <pc:sldMk cId="1065591100" sldId="257"/>
            <ac:spMk id="4" creationId="{8B0465DD-42BF-4A81-726B-11EE9AC20108}"/>
          </ac:spMkLst>
        </pc:spChg>
        <pc:spChg chg="add del mod">
          <ac:chgData name="Lisa WEIMAR" userId="35f2afad22077dfa" providerId="Windows Live" clId="Web-{EB31A7F2-9D13-4C8B-9428-DE545F15E99D}" dt="2022-05-07T18:47:29.276" v="422"/>
          <ac:spMkLst>
            <pc:docMk/>
            <pc:sldMk cId="1065591100" sldId="257"/>
            <ac:spMk id="5" creationId="{DFDF5B7C-49B4-77DF-0B64-8C24DDC45BE3}"/>
          </ac:spMkLst>
        </pc:spChg>
        <pc:spChg chg="add del">
          <ac:chgData name="Lisa WEIMAR" userId="35f2afad22077dfa" providerId="Windows Live" clId="Web-{EB31A7F2-9D13-4C8B-9428-DE545F15E99D}" dt="2022-05-07T18:47:25.448" v="421"/>
          <ac:spMkLst>
            <pc:docMk/>
            <pc:sldMk cId="1065591100" sldId="257"/>
            <ac:spMk id="6" creationId="{1D0A143C-3DD5-10F7-ABF2-6705173CEFC5}"/>
          </ac:spMkLst>
        </pc:spChg>
        <pc:spChg chg="add del mod">
          <ac:chgData name="Lisa WEIMAR" userId="35f2afad22077dfa" providerId="Windows Live" clId="Web-{EB31A7F2-9D13-4C8B-9428-DE545F15E99D}" dt="2022-05-07T18:54:18.674" v="446"/>
          <ac:spMkLst>
            <pc:docMk/>
            <pc:sldMk cId="1065591100" sldId="257"/>
            <ac:spMk id="7" creationId="{5FD0C09E-D83E-9382-4CC8-0738EAA49327}"/>
          </ac:spMkLst>
        </pc:spChg>
        <pc:spChg chg="add del">
          <ac:chgData name="Lisa WEIMAR" userId="35f2afad22077dfa" providerId="Windows Live" clId="Web-{EB31A7F2-9D13-4C8B-9428-DE545F15E99D}" dt="2022-05-07T18:35:38.043" v="399"/>
          <ac:spMkLst>
            <pc:docMk/>
            <pc:sldMk cId="1065591100" sldId="257"/>
            <ac:spMk id="8" creationId="{50E53EDA-3B94-4F6B-9E86-D3BB9EBB9616}"/>
          </ac:spMkLst>
        </pc:spChg>
        <pc:spChg chg="add del mod">
          <ac:chgData name="Lisa WEIMAR" userId="35f2afad22077dfa" providerId="Windows Live" clId="Web-{EB31A7F2-9D13-4C8B-9428-DE545F15E99D}" dt="2022-05-07T18:54:18.659" v="445"/>
          <ac:spMkLst>
            <pc:docMk/>
            <pc:sldMk cId="1065591100" sldId="257"/>
            <ac:spMk id="9" creationId="{A378D02B-0251-6BEB-BBA3-6CF1ACC96204}"/>
          </ac:spMkLst>
        </pc:spChg>
        <pc:spChg chg="add del mod">
          <ac:chgData name="Lisa WEIMAR" userId="35f2afad22077dfa" providerId="Windows Live" clId="Web-{EB31A7F2-9D13-4C8B-9428-DE545F15E99D}" dt="2022-05-07T18:54:05.158" v="440"/>
          <ac:spMkLst>
            <pc:docMk/>
            <pc:sldMk cId="1065591100" sldId="257"/>
            <ac:spMk id="11" creationId="{CF52FF74-E19F-F01B-F09E-C5500CE9EDBD}"/>
          </ac:spMkLst>
        </pc:spChg>
        <pc:spChg chg="add del">
          <ac:chgData name="Lisa WEIMAR" userId="35f2afad22077dfa" providerId="Windows Live" clId="Web-{EB31A7F2-9D13-4C8B-9428-DE545F15E99D}" dt="2022-05-07T18:35:47.294" v="401"/>
          <ac:spMkLst>
            <pc:docMk/>
            <pc:sldMk cId="1065591100" sldId="257"/>
            <ac:spMk id="12" creationId="{C1709A45-C6F3-4CEE-AA0F-887FAC5CAE7D}"/>
          </ac:spMkLst>
        </pc:spChg>
        <pc:spChg chg="add del mod">
          <ac:chgData name="Lisa WEIMAR" userId="35f2afad22077dfa" providerId="Windows Live" clId="Web-{EB31A7F2-9D13-4C8B-9428-DE545F15E99D}" dt="2022-05-07T18:54:06.971" v="443"/>
          <ac:spMkLst>
            <pc:docMk/>
            <pc:sldMk cId="1065591100" sldId="257"/>
            <ac:spMk id="14" creationId="{B5F17257-5FA1-BB2F-7A3B-B7864725BEA1}"/>
          </ac:spMkLst>
        </pc:spChg>
        <pc:spChg chg="add del">
          <ac:chgData name="Lisa WEIMAR" userId="35f2afad22077dfa" providerId="Windows Live" clId="Web-{EB31A7F2-9D13-4C8B-9428-DE545F15E99D}" dt="2022-05-07T18:37:04.701" v="405"/>
          <ac:spMkLst>
            <pc:docMk/>
            <pc:sldMk cId="1065591100" sldId="257"/>
            <ac:spMk id="15" creationId="{E1EB41F2-E181-4D4D-9131-A30F6B0AE596}"/>
          </ac:spMkLst>
        </pc:spChg>
        <pc:spChg chg="add del">
          <ac:chgData name="Lisa WEIMAR" userId="35f2afad22077dfa" providerId="Windows Live" clId="Web-{EB31A7F2-9D13-4C8B-9428-DE545F15E99D}" dt="2022-05-07T18:37:04.701" v="405"/>
          <ac:spMkLst>
            <pc:docMk/>
            <pc:sldMk cId="1065591100" sldId="257"/>
            <ac:spMk id="16" creationId="{3D63CC92-C517-4C71-9222-4579252CD62E}"/>
          </ac:spMkLst>
        </pc:spChg>
        <pc:spChg chg="add del">
          <ac:chgData name="Lisa WEIMAR" userId="35f2afad22077dfa" providerId="Windows Live" clId="Web-{EB31A7F2-9D13-4C8B-9428-DE545F15E99D}" dt="2022-05-07T18:57:33.131" v="450"/>
          <ac:spMkLst>
            <pc:docMk/>
            <pc:sldMk cId="1065591100" sldId="257"/>
            <ac:spMk id="18" creationId="{1868F5F2-E7B9-7E3F-E38C-B99E85409978}"/>
          </ac:spMkLst>
        </pc:spChg>
        <pc:spChg chg="add del">
          <ac:chgData name="Lisa WEIMAR" userId="35f2afad22077dfa" providerId="Windows Live" clId="Web-{EB31A7F2-9D13-4C8B-9428-DE545F15E99D}" dt="2022-05-07T18:57:29.897" v="449"/>
          <ac:spMkLst>
            <pc:docMk/>
            <pc:sldMk cId="1065591100" sldId="257"/>
            <ac:spMk id="19" creationId="{96B68743-AA4C-78BC-4AA8-FD9BCA30E5EF}"/>
          </ac:spMkLst>
        </pc:spChg>
        <pc:spChg chg="add del">
          <ac:chgData name="Lisa WEIMAR" userId="35f2afad22077dfa" providerId="Windows Live" clId="Web-{EB31A7F2-9D13-4C8B-9428-DE545F15E99D}" dt="2022-05-07T18:38:03.531" v="408"/>
          <ac:spMkLst>
            <pc:docMk/>
            <pc:sldMk cId="1065591100" sldId="257"/>
            <ac:spMk id="22" creationId="{50E53EDA-3B94-4F6B-9E86-D3BB9EBB9616}"/>
          </ac:spMkLst>
        </pc:spChg>
        <pc:spChg chg="add del">
          <ac:chgData name="Lisa WEIMAR" userId="35f2afad22077dfa" providerId="Windows Live" clId="Web-{EB31A7F2-9D13-4C8B-9428-DE545F15E99D}" dt="2022-05-07T18:38:03.531" v="407"/>
          <ac:spMkLst>
            <pc:docMk/>
            <pc:sldMk cId="1065591100" sldId="257"/>
            <ac:spMk id="29" creationId="{E1EB41F2-E181-4D4D-9131-A30F6B0AE596}"/>
          </ac:spMkLst>
        </pc:spChg>
        <pc:spChg chg="add del">
          <ac:chgData name="Lisa WEIMAR" userId="35f2afad22077dfa" providerId="Windows Live" clId="Web-{EB31A7F2-9D13-4C8B-9428-DE545F15E99D}" dt="2022-05-07T18:38:03.531" v="407"/>
          <ac:spMkLst>
            <pc:docMk/>
            <pc:sldMk cId="1065591100" sldId="257"/>
            <ac:spMk id="31" creationId="{3D63CC92-C517-4C71-9222-4579252CD62E}"/>
          </ac:spMkLst>
        </pc:spChg>
        <pc:spChg chg="add del">
          <ac:chgData name="Lisa WEIMAR" userId="35f2afad22077dfa" providerId="Windows Live" clId="Web-{EB31A7F2-9D13-4C8B-9428-DE545F15E99D}" dt="2022-05-07T18:46:46.291" v="419"/>
          <ac:spMkLst>
            <pc:docMk/>
            <pc:sldMk cId="1065591100" sldId="257"/>
            <ac:spMk id="35" creationId="{C1709A45-C6F3-4CEE-AA0F-887FAC5CAE7D}"/>
          </ac:spMkLst>
        </pc:spChg>
        <pc:spChg chg="add">
          <ac:chgData name="Lisa WEIMAR" userId="35f2afad22077dfa" providerId="Windows Live" clId="Web-{EB31A7F2-9D13-4C8B-9428-DE545F15E99D}" dt="2022-05-07T18:46:46.291" v="419"/>
          <ac:spMkLst>
            <pc:docMk/>
            <pc:sldMk cId="1065591100" sldId="257"/>
            <ac:spMk id="44" creationId="{CBD94887-6A10-4F62-8EE1-B2BCFA1F380F}"/>
          </ac:spMkLst>
        </pc:spChg>
        <pc:picChg chg="add del">
          <ac:chgData name="Lisa WEIMAR" userId="35f2afad22077dfa" providerId="Windows Live" clId="Web-{EB31A7F2-9D13-4C8B-9428-DE545F15E99D}" dt="2022-05-07T18:37:04.701" v="405"/>
          <ac:picMkLst>
            <pc:docMk/>
            <pc:sldMk cId="1065591100" sldId="257"/>
            <ac:picMk id="17" creationId="{40A39FDC-39F4-4CB7-873B-8D786EC02516}"/>
          </ac:picMkLst>
        </pc:picChg>
        <pc:picChg chg="add del">
          <ac:chgData name="Lisa WEIMAR" userId="35f2afad22077dfa" providerId="Windows Live" clId="Web-{EB31A7F2-9D13-4C8B-9428-DE545F15E99D}" dt="2022-05-07T18:38:03.531" v="407"/>
          <ac:picMkLst>
            <pc:docMk/>
            <pc:sldMk cId="1065591100" sldId="257"/>
            <ac:picMk id="33" creationId="{40A39FDC-39F4-4CB7-873B-8D786EC02516}"/>
          </ac:picMkLst>
        </pc:picChg>
        <pc:picChg chg="add del">
          <ac:chgData name="Lisa WEIMAR" userId="35f2afad22077dfa" providerId="Windows Live" clId="Web-{EB31A7F2-9D13-4C8B-9428-DE545F15E99D}" dt="2022-05-07T18:46:46.275" v="418"/>
          <ac:picMkLst>
            <pc:docMk/>
            <pc:sldMk cId="1065591100" sldId="257"/>
            <ac:picMk id="41" creationId="{6AF6706C-CF07-43A1-BCC4-CBA5D33820DA}"/>
          </ac:picMkLst>
        </pc:picChg>
        <pc:picChg chg="add">
          <ac:chgData name="Lisa WEIMAR" userId="35f2afad22077dfa" providerId="Windows Live" clId="Web-{EB31A7F2-9D13-4C8B-9428-DE545F15E99D}" dt="2022-05-07T18:46:46.291" v="419"/>
          <ac:picMkLst>
            <pc:docMk/>
            <pc:sldMk cId="1065591100" sldId="257"/>
            <ac:picMk id="43" creationId="{A3D512BA-228A-4979-9312-ACD246E1099D}"/>
          </ac:picMkLst>
        </pc:picChg>
        <pc:cxnChg chg="add del">
          <ac:chgData name="Lisa WEIMAR" userId="35f2afad22077dfa" providerId="Windows Live" clId="Web-{EB31A7F2-9D13-4C8B-9428-DE545F15E99D}" dt="2022-05-07T18:35:38.043" v="399"/>
          <ac:cxnSpMkLst>
            <pc:docMk/>
            <pc:sldMk cId="1065591100" sldId="257"/>
            <ac:cxnSpMk id="10" creationId="{30EFD79F-7790-479B-B7DB-BD0D8C101DDD}"/>
          </ac:cxnSpMkLst>
        </pc:cxnChg>
        <pc:cxnChg chg="add del">
          <ac:chgData name="Lisa WEIMAR" userId="35f2afad22077dfa" providerId="Windows Live" clId="Web-{EB31A7F2-9D13-4C8B-9428-DE545F15E99D}" dt="2022-05-07T18:35:47.294" v="401"/>
          <ac:cxnSpMkLst>
            <pc:docMk/>
            <pc:sldMk cId="1065591100" sldId="257"/>
            <ac:cxnSpMk id="13" creationId="{26E963D7-0A73-484A-B8A2-DDBFEA123C2F}"/>
          </ac:cxnSpMkLst>
        </pc:cxnChg>
        <pc:cxnChg chg="add del">
          <ac:chgData name="Lisa WEIMAR" userId="35f2afad22077dfa" providerId="Windows Live" clId="Web-{EB31A7F2-9D13-4C8B-9428-DE545F15E99D}" dt="2022-05-07T18:38:03.531" v="408"/>
          <ac:cxnSpMkLst>
            <pc:docMk/>
            <pc:sldMk cId="1065591100" sldId="257"/>
            <ac:cxnSpMk id="24" creationId="{30EFD79F-7790-479B-B7DB-BD0D8C101DDD}"/>
          </ac:cxnSpMkLst>
        </pc:cxnChg>
        <pc:cxnChg chg="add del">
          <ac:chgData name="Lisa WEIMAR" userId="35f2afad22077dfa" providerId="Windows Live" clId="Web-{EB31A7F2-9D13-4C8B-9428-DE545F15E99D}" dt="2022-05-07T18:46:46.291" v="419"/>
          <ac:cxnSpMkLst>
            <pc:docMk/>
            <pc:sldMk cId="1065591100" sldId="257"/>
            <ac:cxnSpMk id="36" creationId="{26E963D7-0A73-484A-B8A2-DDBFEA123C2F}"/>
          </ac:cxnSpMkLst>
        </pc:cxnChg>
      </pc:sldChg>
      <pc:sldMasterChg chg="del delSldLayout">
        <pc:chgData name="Lisa WEIMAR" userId="35f2afad22077dfa" providerId="Windows Live" clId="Web-{EB31A7F2-9D13-4C8B-9428-DE545F15E99D}" dt="2022-05-07T17:50:33.008" v="169"/>
        <pc:sldMasterMkLst>
          <pc:docMk/>
          <pc:sldMasterMk cId="0" sldId="2147483648"/>
        </pc:sldMasterMkLst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65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67"/>
          </pc:sldLayoutMkLst>
        </pc:sldLayoutChg>
        <pc:sldLayoutChg chg="del">
          <pc:chgData name="Lisa WEIMAR" userId="35f2afad22077dfa" providerId="Windows Live" clId="Web-{EB31A7F2-9D13-4C8B-9428-DE545F15E99D}" dt="2022-05-07T17:50:33.008" v="169"/>
          <pc:sldLayoutMkLst>
            <pc:docMk/>
            <pc:sldMasterMk cId="0" sldId="2147483648"/>
            <pc:sldLayoutMk cId="0" sldId="2147483668"/>
          </pc:sldLayoutMkLst>
        </pc:sldLayoutChg>
      </pc:sldMasterChg>
      <pc:sldMasterChg chg="add del addSldLayout delSldLayout modSldLayout">
        <pc:chgData name="Lisa WEIMAR" userId="35f2afad22077dfa" providerId="Windows Live" clId="Web-{EB31A7F2-9D13-4C8B-9428-DE545F15E99D}" dt="2022-05-07T17:50:52.117" v="170"/>
        <pc:sldMasterMkLst>
          <pc:docMk/>
          <pc:sldMasterMk cId="1081021707" sldId="2147483669"/>
        </pc:sldMasterMkLst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726299578" sldId="2147483670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2769319672" sldId="2147483671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915625070" sldId="2147483672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518097183" sldId="2147483673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569666965" sldId="2147483674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670862712" sldId="2147483675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719851811" sldId="2147483676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121200479" sldId="2147483677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973207961" sldId="2147483678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3224742852" sldId="2147483679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2550247926" sldId="2147483680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3734132642" sldId="2147483681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2391676887" sldId="2147483682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3345089965" sldId="2147483683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2356996232" sldId="2147483684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1649756502" sldId="2147483685"/>
          </pc:sldLayoutMkLst>
        </pc:sldLayoutChg>
        <pc:sldLayoutChg chg="add del mod replId">
          <pc:chgData name="Lisa WEIMAR" userId="35f2afad22077dfa" providerId="Windows Live" clId="Web-{EB31A7F2-9D13-4C8B-9428-DE545F15E99D}" dt="2022-05-07T17:50:52.117" v="170"/>
          <pc:sldLayoutMkLst>
            <pc:docMk/>
            <pc:sldMasterMk cId="1081021707" sldId="2147483669"/>
            <pc:sldLayoutMk cId="3966113388" sldId="2147483686"/>
          </pc:sldLayoutMkLst>
        </pc:sldLayoutChg>
      </pc:sldMasterChg>
      <pc:sldMasterChg chg="add del addSldLayout delSldLayout modSldLayout">
        <pc:chgData name="Lisa WEIMAR" userId="35f2afad22077dfa" providerId="Windows Live" clId="Web-{EB31A7F2-9D13-4C8B-9428-DE545F15E99D}" dt="2022-05-07T17:51:00.899" v="171"/>
        <pc:sldMasterMkLst>
          <pc:docMk/>
          <pc:sldMasterMk cId="494625869" sldId="2147483687"/>
        </pc:sldMasterMkLst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2263686797" sldId="2147483688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518115209" sldId="2147483689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470991832" sldId="2147483690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4047033457" sldId="2147483691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1737833006" sldId="2147483692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1424058503" sldId="2147483693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2544189151" sldId="2147483694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1778415152" sldId="2147483695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902967898" sldId="2147483696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1374297399" sldId="2147483697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2857930657" sldId="2147483698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3027812505" sldId="2147483699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3376395044" sldId="2147483700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3199721972" sldId="2147483701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378079175" sldId="2147483702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1570987414" sldId="2147483703"/>
          </pc:sldLayoutMkLst>
        </pc:sldLayoutChg>
        <pc:sldLayoutChg chg="add del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494625869" sldId="2147483687"/>
            <pc:sldLayoutMk cId="195842377" sldId="2147483704"/>
          </pc:sldLayoutMkLst>
        </pc:sldLayoutChg>
      </pc:sldMasterChg>
      <pc:sldMasterChg chg="add addSldLayout modSldLayout">
        <pc:chgData name="Lisa WEIMAR" userId="35f2afad22077dfa" providerId="Windows Live" clId="Web-{EB31A7F2-9D13-4C8B-9428-DE545F15E99D}" dt="2022-05-07T17:51:00.899" v="171"/>
        <pc:sldMasterMkLst>
          <pc:docMk/>
          <pc:sldMasterMk cId="595084546" sldId="2147483705"/>
        </pc:sldMasterMkLst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2151725168" sldId="2147483706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80834716" sldId="2147483707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2605524256" sldId="2147483708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2508182785" sldId="2147483709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2152388664" sldId="2147483710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1574436308" sldId="2147483711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1327923972" sldId="2147483712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1730391492" sldId="2147483713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2852474718" sldId="2147483714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4066889023" sldId="2147483715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2073260722" sldId="2147483716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819180144" sldId="2147483717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649812592" sldId="2147483718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469086278" sldId="2147483719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1926566526" sldId="2147483720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3101043329" sldId="2147483721"/>
          </pc:sldLayoutMkLst>
        </pc:sldLayoutChg>
        <pc:sldLayoutChg chg="add mod replId">
          <pc:chgData name="Lisa WEIMAR" userId="35f2afad22077dfa" providerId="Windows Live" clId="Web-{EB31A7F2-9D13-4C8B-9428-DE545F15E99D}" dt="2022-05-07T17:51:00.899" v="171"/>
          <pc:sldLayoutMkLst>
            <pc:docMk/>
            <pc:sldMasterMk cId="595084546" sldId="2147483705"/>
            <pc:sldLayoutMk cId="2243704550" sldId="2147483722"/>
          </pc:sldLayoutMkLst>
        </pc:sldLayoutChg>
      </pc:sldMasterChg>
    </pc:docChg>
  </pc:docChgLst>
  <pc:docChgLst>
    <pc:chgData name="Lisa WEIMAR" userId="35f2afad22077dfa" providerId="Windows Live" clId="Web-{CD07B10F-E9EE-4110-8FF0-A47C305CF380}"/>
    <pc:docChg chg="addSld delSld modSld">
      <pc:chgData name="Lisa WEIMAR" userId="35f2afad22077dfa" providerId="Windows Live" clId="Web-{CD07B10F-E9EE-4110-8FF0-A47C305CF380}" dt="2022-05-07T20:33:46.031" v="177" actId="14100"/>
      <pc:docMkLst>
        <pc:docMk/>
      </pc:docMkLst>
      <pc:sldChg chg="delSp modSp add del">
        <pc:chgData name="Lisa WEIMAR" userId="35f2afad22077dfa" providerId="Windows Live" clId="Web-{CD07B10F-E9EE-4110-8FF0-A47C305CF380}" dt="2022-05-07T20:26:55.538" v="118" actId="20577"/>
        <pc:sldMkLst>
          <pc:docMk/>
          <pc:sldMk cId="2526593619" sldId="256"/>
        </pc:sldMkLst>
        <pc:spChg chg="mod">
          <ac:chgData name="Lisa WEIMAR" userId="35f2afad22077dfa" providerId="Windows Live" clId="Web-{CD07B10F-E9EE-4110-8FF0-A47C305CF380}" dt="2022-05-07T20:26:23.632" v="110" actId="14100"/>
          <ac:spMkLst>
            <pc:docMk/>
            <pc:sldMk cId="2526593619" sldId="256"/>
            <ac:spMk id="21" creationId="{5CE7E0CE-7574-9747-1D3B-56F90A8EC4C2}"/>
          </ac:spMkLst>
        </pc:spChg>
        <pc:spChg chg="mod">
          <ac:chgData name="Lisa WEIMAR" userId="35f2afad22077dfa" providerId="Windows Live" clId="Web-{CD07B10F-E9EE-4110-8FF0-A47C305CF380}" dt="2022-05-07T20:22:26.049" v="66" actId="20577"/>
          <ac:spMkLst>
            <pc:docMk/>
            <pc:sldMk cId="2526593619" sldId="256"/>
            <ac:spMk id="22" creationId="{3D1E5586-8BB5-40F6-96C3-2E87DD7CE5CD}"/>
          </ac:spMkLst>
        </pc:spChg>
        <pc:spChg chg="mod">
          <ac:chgData name="Lisa WEIMAR" userId="35f2afad22077dfa" providerId="Windows Live" clId="Web-{CD07B10F-E9EE-4110-8FF0-A47C305CF380}" dt="2022-05-07T20:26:55.538" v="118" actId="20577"/>
          <ac:spMkLst>
            <pc:docMk/>
            <pc:sldMk cId="2526593619" sldId="256"/>
            <ac:spMk id="26" creationId="{89356733-2CEA-3557-C97E-03F69D25AE45}"/>
          </ac:spMkLst>
        </pc:spChg>
        <pc:spChg chg="del mod">
          <ac:chgData name="Lisa WEIMAR" userId="35f2afad22077dfa" providerId="Windows Live" clId="Web-{CD07B10F-E9EE-4110-8FF0-A47C305CF380}" dt="2022-05-07T20:17:04.339" v="3"/>
          <ac:spMkLst>
            <pc:docMk/>
            <pc:sldMk cId="2526593619" sldId="256"/>
            <ac:spMk id="27" creationId="{976C453D-E67A-7C89-D391-88B3A3EA0548}"/>
          </ac:spMkLst>
        </pc:spChg>
      </pc:sldChg>
      <pc:sldChg chg="del">
        <pc:chgData name="Lisa WEIMAR" userId="35f2afad22077dfa" providerId="Windows Live" clId="Web-{CD07B10F-E9EE-4110-8FF0-A47C305CF380}" dt="2022-05-07T20:27:50.618" v="120"/>
        <pc:sldMkLst>
          <pc:docMk/>
          <pc:sldMk cId="1065591100" sldId="257"/>
        </pc:sldMkLst>
      </pc:sldChg>
      <pc:sldChg chg="delSp modSp add replId">
        <pc:chgData name="Lisa WEIMAR" userId="35f2afad22077dfa" providerId="Windows Live" clId="Web-{CD07B10F-E9EE-4110-8FF0-A47C305CF380}" dt="2022-05-07T20:33:28.390" v="174" actId="14100"/>
        <pc:sldMkLst>
          <pc:docMk/>
          <pc:sldMk cId="3034434729" sldId="258"/>
        </pc:sldMkLst>
        <pc:spChg chg="mod">
          <ac:chgData name="Lisa WEIMAR" userId="35f2afad22077dfa" providerId="Windows Live" clId="Web-{CD07B10F-E9EE-4110-8FF0-A47C305CF380}" dt="2022-05-07T20:30:58.153" v="159" actId="14100"/>
          <ac:spMkLst>
            <pc:docMk/>
            <pc:sldMk cId="3034434729" sldId="258"/>
            <ac:spMk id="2" creationId="{00000000-0000-0000-0000-000000000000}"/>
          </ac:spMkLst>
        </pc:spChg>
        <pc:spChg chg="mod">
          <ac:chgData name="Lisa WEIMAR" userId="35f2afad22077dfa" providerId="Windows Live" clId="Web-{CD07B10F-E9EE-4110-8FF0-A47C305CF380}" dt="2022-05-07T20:33:28.390" v="174" actId="14100"/>
          <ac:spMkLst>
            <pc:docMk/>
            <pc:sldMk cId="3034434729" sldId="258"/>
            <ac:spMk id="3" creationId="{00000000-0000-0000-0000-000000000000}"/>
          </ac:spMkLst>
        </pc:spChg>
        <pc:spChg chg="del mod">
          <ac:chgData name="Lisa WEIMAR" userId="35f2afad22077dfa" providerId="Windows Live" clId="Web-{CD07B10F-E9EE-4110-8FF0-A47C305CF380}" dt="2022-05-07T20:30:12.871" v="153"/>
          <ac:spMkLst>
            <pc:docMk/>
            <pc:sldMk cId="3034434729" sldId="258"/>
            <ac:spMk id="21" creationId="{5CE7E0CE-7574-9747-1D3B-56F90A8EC4C2}"/>
          </ac:spMkLst>
        </pc:spChg>
        <pc:spChg chg="mod">
          <ac:chgData name="Lisa WEIMAR" userId="35f2afad22077dfa" providerId="Windows Live" clId="Web-{CD07B10F-E9EE-4110-8FF0-A47C305CF380}" dt="2022-05-07T20:29:12.791" v="141" actId="20577"/>
          <ac:spMkLst>
            <pc:docMk/>
            <pc:sldMk cId="3034434729" sldId="258"/>
            <ac:spMk id="26" creationId="{89356733-2CEA-3557-C97E-03F69D25AE45}"/>
          </ac:spMkLst>
        </pc:spChg>
      </pc:sldChg>
      <pc:sldChg chg="modSp add replId">
        <pc:chgData name="Lisa WEIMAR" userId="35f2afad22077dfa" providerId="Windows Live" clId="Web-{CD07B10F-E9EE-4110-8FF0-A47C305CF380}" dt="2022-05-07T20:33:36.015" v="175" actId="14100"/>
        <pc:sldMkLst>
          <pc:docMk/>
          <pc:sldMk cId="979034077" sldId="259"/>
        </pc:sldMkLst>
        <pc:spChg chg="mod">
          <ac:chgData name="Lisa WEIMAR" userId="35f2afad22077dfa" providerId="Windows Live" clId="Web-{CD07B10F-E9EE-4110-8FF0-A47C305CF380}" dt="2022-05-07T20:33:36.015" v="175" actId="14100"/>
          <ac:spMkLst>
            <pc:docMk/>
            <pc:sldMk cId="979034077" sldId="259"/>
            <ac:spMk id="3" creationId="{00000000-0000-0000-0000-000000000000}"/>
          </ac:spMkLst>
        </pc:spChg>
      </pc:sldChg>
      <pc:sldChg chg="add del replId">
        <pc:chgData name="Lisa WEIMAR" userId="35f2afad22077dfa" providerId="Windows Live" clId="Web-{CD07B10F-E9EE-4110-8FF0-A47C305CF380}" dt="2022-05-07T20:31:45.747" v="163"/>
        <pc:sldMkLst>
          <pc:docMk/>
          <pc:sldMk cId="1275182032" sldId="259"/>
        </pc:sldMkLst>
      </pc:sldChg>
      <pc:sldChg chg="add del replId">
        <pc:chgData name="Lisa WEIMAR" userId="35f2afad22077dfa" providerId="Windows Live" clId="Web-{CD07B10F-E9EE-4110-8FF0-A47C305CF380}" dt="2022-05-07T20:31:47.701" v="164"/>
        <pc:sldMkLst>
          <pc:docMk/>
          <pc:sldMk cId="875903300" sldId="260"/>
        </pc:sldMkLst>
      </pc:sldChg>
      <pc:sldChg chg="modSp add replId">
        <pc:chgData name="Lisa WEIMAR" userId="35f2afad22077dfa" providerId="Windows Live" clId="Web-{CD07B10F-E9EE-4110-8FF0-A47C305CF380}" dt="2022-05-07T20:33:40.953" v="176" actId="14100"/>
        <pc:sldMkLst>
          <pc:docMk/>
          <pc:sldMk cId="2842536095" sldId="260"/>
        </pc:sldMkLst>
        <pc:spChg chg="mod">
          <ac:chgData name="Lisa WEIMAR" userId="35f2afad22077dfa" providerId="Windows Live" clId="Web-{CD07B10F-E9EE-4110-8FF0-A47C305CF380}" dt="2022-05-07T20:33:40.953" v="176" actId="14100"/>
          <ac:spMkLst>
            <pc:docMk/>
            <pc:sldMk cId="2842536095" sldId="260"/>
            <ac:spMk id="3" creationId="{00000000-0000-0000-0000-000000000000}"/>
          </ac:spMkLst>
        </pc:spChg>
      </pc:sldChg>
      <pc:sldChg chg="modSp add del replId">
        <pc:chgData name="Lisa WEIMAR" userId="35f2afad22077dfa" providerId="Windows Live" clId="Web-{CD07B10F-E9EE-4110-8FF0-A47C305CF380}" dt="2022-05-07T20:31:48.904" v="165"/>
        <pc:sldMkLst>
          <pc:docMk/>
          <pc:sldMk cId="1775895023" sldId="261"/>
        </pc:sldMkLst>
        <pc:spChg chg="mod">
          <ac:chgData name="Lisa WEIMAR" userId="35f2afad22077dfa" providerId="Windows Live" clId="Web-{CD07B10F-E9EE-4110-8FF0-A47C305CF380}" dt="2022-05-07T20:28:30.025" v="125" actId="14100"/>
          <ac:spMkLst>
            <pc:docMk/>
            <pc:sldMk cId="1775895023" sldId="261"/>
            <ac:spMk id="2" creationId="{00000000-0000-0000-0000-000000000000}"/>
          </ac:spMkLst>
        </pc:spChg>
        <pc:spChg chg="mod">
          <ac:chgData name="Lisa WEIMAR" userId="35f2afad22077dfa" providerId="Windows Live" clId="Web-{CD07B10F-E9EE-4110-8FF0-A47C305CF380}" dt="2022-05-07T20:28:37.259" v="126" actId="20577"/>
          <ac:spMkLst>
            <pc:docMk/>
            <pc:sldMk cId="1775895023" sldId="261"/>
            <ac:spMk id="21" creationId="{5CE7E0CE-7574-9747-1D3B-56F90A8EC4C2}"/>
          </ac:spMkLst>
        </pc:spChg>
        <pc:spChg chg="mod">
          <ac:chgData name="Lisa WEIMAR" userId="35f2afad22077dfa" providerId="Windows Live" clId="Web-{CD07B10F-E9EE-4110-8FF0-A47C305CF380}" dt="2022-05-07T20:28:48.291" v="128" actId="20577"/>
          <ac:spMkLst>
            <pc:docMk/>
            <pc:sldMk cId="1775895023" sldId="261"/>
            <ac:spMk id="26" creationId="{89356733-2CEA-3557-C97E-03F69D25AE45}"/>
          </ac:spMkLst>
        </pc:spChg>
      </pc:sldChg>
      <pc:sldChg chg="modSp add replId">
        <pc:chgData name="Lisa WEIMAR" userId="35f2afad22077dfa" providerId="Windows Live" clId="Web-{CD07B10F-E9EE-4110-8FF0-A47C305CF380}" dt="2022-05-07T20:33:46.031" v="177" actId="14100"/>
        <pc:sldMkLst>
          <pc:docMk/>
          <pc:sldMk cId="2621983404" sldId="261"/>
        </pc:sldMkLst>
        <pc:spChg chg="mod">
          <ac:chgData name="Lisa WEIMAR" userId="35f2afad22077dfa" providerId="Windows Live" clId="Web-{CD07B10F-E9EE-4110-8FF0-A47C305CF380}" dt="2022-05-07T20:33:46.031" v="177" actId="14100"/>
          <ac:spMkLst>
            <pc:docMk/>
            <pc:sldMk cId="2621983404" sldId="261"/>
            <ac:spMk id="3" creationId="{00000000-0000-0000-0000-000000000000}"/>
          </ac:spMkLst>
        </pc:spChg>
      </pc:sldChg>
    </pc:docChg>
  </pc:docChgLst>
  <pc:docChgLst>
    <pc:chgData name="Lisa WEIMAR" userId="35f2afad22077dfa" providerId="Windows Live" clId="Web-{F896BA8B-F9DB-42D4-9F7F-FCF265DFCC1A}"/>
    <pc:docChg chg="modSld">
      <pc:chgData name="Lisa WEIMAR" userId="35f2afad22077dfa" providerId="Windows Live" clId="Web-{F896BA8B-F9DB-42D4-9F7F-FCF265DFCC1A}" dt="2022-05-08T20:33:11.172" v="73"/>
      <pc:docMkLst>
        <pc:docMk/>
      </pc:docMkLst>
      <pc:sldChg chg="addSp delSp modSp">
        <pc:chgData name="Lisa WEIMAR" userId="35f2afad22077dfa" providerId="Windows Live" clId="Web-{F896BA8B-F9DB-42D4-9F7F-FCF265DFCC1A}" dt="2022-05-08T20:33:11.172" v="73"/>
        <pc:sldMkLst>
          <pc:docMk/>
          <pc:sldMk cId="3291463527" sldId="264"/>
        </pc:sldMkLst>
        <pc:spChg chg="mod">
          <ac:chgData name="Lisa WEIMAR" userId="35f2afad22077dfa" providerId="Windows Live" clId="Web-{F896BA8B-F9DB-42D4-9F7F-FCF265DFCC1A}" dt="2022-05-08T20:32:32.984" v="66" actId="14100"/>
          <ac:spMkLst>
            <pc:docMk/>
            <pc:sldMk cId="3291463527" sldId="264"/>
            <ac:spMk id="2" creationId="{00000000-0000-0000-0000-000000000000}"/>
          </ac:spMkLst>
        </pc:spChg>
        <pc:spChg chg="mod">
          <ac:chgData name="Lisa WEIMAR" userId="35f2afad22077dfa" providerId="Windows Live" clId="Web-{F896BA8B-F9DB-42D4-9F7F-FCF265DFCC1A}" dt="2022-05-08T20:32:55.391" v="69" actId="20577"/>
          <ac:spMkLst>
            <pc:docMk/>
            <pc:sldMk cId="3291463527" sldId="264"/>
            <ac:spMk id="3" creationId="{00000000-0000-0000-0000-000000000000}"/>
          </ac:spMkLst>
        </pc:spChg>
        <pc:spChg chg="add del mod">
          <ac:chgData name="Lisa WEIMAR" userId="35f2afad22077dfa" providerId="Windows Live" clId="Web-{F896BA8B-F9DB-42D4-9F7F-FCF265DFCC1A}" dt="2022-05-08T20:33:07.063" v="72"/>
          <ac:spMkLst>
            <pc:docMk/>
            <pc:sldMk cId="3291463527" sldId="264"/>
            <ac:spMk id="4" creationId="{3C91F1B7-DC25-5F1E-30ED-ED5642BAB29F}"/>
          </ac:spMkLst>
        </pc:spChg>
        <pc:spChg chg="del">
          <ac:chgData name="Lisa WEIMAR" userId="35f2afad22077dfa" providerId="Windows Live" clId="Web-{F896BA8B-F9DB-42D4-9F7F-FCF265DFCC1A}" dt="2022-05-08T20:33:11.172" v="73"/>
          <ac:spMkLst>
            <pc:docMk/>
            <pc:sldMk cId="3291463527" sldId="264"/>
            <ac:spMk id="26" creationId="{89356733-2CEA-3557-C97E-03F69D25AE45}"/>
          </ac:spMkLst>
        </pc:spChg>
      </pc:sldChg>
    </pc:docChg>
  </pc:docChgLst>
  <pc:docChgLst>
    <pc:chgData name="Lisa WEIMAR" userId="35f2afad22077dfa" providerId="Windows Live" clId="Web-{E20DDD03-7E0C-44E4-A643-A40680D80D99}"/>
    <pc:docChg chg="modSld">
      <pc:chgData name="Lisa WEIMAR" userId="35f2afad22077dfa" providerId="Windows Live" clId="Web-{E20DDD03-7E0C-44E4-A643-A40680D80D99}" dt="2022-05-08T20:20:51.756" v="115" actId="20577"/>
      <pc:docMkLst>
        <pc:docMk/>
      </pc:docMkLst>
      <pc:sldChg chg="modSp">
        <pc:chgData name="Lisa WEIMAR" userId="35f2afad22077dfa" providerId="Windows Live" clId="Web-{E20DDD03-7E0C-44E4-A643-A40680D80D99}" dt="2022-05-08T20:07:48.672" v="44" actId="20577"/>
        <pc:sldMkLst>
          <pc:docMk/>
          <pc:sldMk cId="3299484136" sldId="261"/>
        </pc:sldMkLst>
        <pc:spChg chg="mod">
          <ac:chgData name="Lisa WEIMAR" userId="35f2afad22077dfa" providerId="Windows Live" clId="Web-{E20DDD03-7E0C-44E4-A643-A40680D80D99}" dt="2022-05-08T20:07:48.672" v="44" actId="20577"/>
          <ac:spMkLst>
            <pc:docMk/>
            <pc:sldMk cId="3299484136" sldId="261"/>
            <ac:spMk id="3" creationId="{00000000-0000-0000-0000-000000000000}"/>
          </ac:spMkLst>
        </pc:spChg>
      </pc:sldChg>
      <pc:sldChg chg="modSp">
        <pc:chgData name="Lisa WEIMAR" userId="35f2afad22077dfa" providerId="Windows Live" clId="Web-{E20DDD03-7E0C-44E4-A643-A40680D80D99}" dt="2022-05-08T20:20:13.115" v="94" actId="20577"/>
        <pc:sldMkLst>
          <pc:docMk/>
          <pc:sldMk cId="70793019" sldId="263"/>
        </pc:sldMkLst>
        <pc:spChg chg="mod">
          <ac:chgData name="Lisa WEIMAR" userId="35f2afad22077dfa" providerId="Windows Live" clId="Web-{E20DDD03-7E0C-44E4-A643-A40680D80D99}" dt="2022-05-08T20:08:10.204" v="53" actId="20577"/>
          <ac:spMkLst>
            <pc:docMk/>
            <pc:sldMk cId="70793019" sldId="263"/>
            <ac:spMk id="2" creationId="{00000000-0000-0000-0000-000000000000}"/>
          </ac:spMkLst>
        </pc:spChg>
        <pc:spChg chg="mod">
          <ac:chgData name="Lisa WEIMAR" userId="35f2afad22077dfa" providerId="Windows Live" clId="Web-{E20DDD03-7E0C-44E4-A643-A40680D80D99}" dt="2022-05-08T20:20:13.115" v="94" actId="20577"/>
          <ac:spMkLst>
            <pc:docMk/>
            <pc:sldMk cId="70793019" sldId="263"/>
            <ac:spMk id="3" creationId="{00000000-0000-0000-0000-000000000000}"/>
          </ac:spMkLst>
        </pc:spChg>
      </pc:sldChg>
      <pc:sldChg chg="modSp">
        <pc:chgData name="Lisa WEIMAR" userId="35f2afad22077dfa" providerId="Windows Live" clId="Web-{E20DDD03-7E0C-44E4-A643-A40680D80D99}" dt="2022-05-08T20:20:51.756" v="115" actId="20577"/>
        <pc:sldMkLst>
          <pc:docMk/>
          <pc:sldMk cId="3291463527" sldId="264"/>
        </pc:sldMkLst>
        <pc:spChg chg="mod">
          <ac:chgData name="Lisa WEIMAR" userId="35f2afad22077dfa" providerId="Windows Live" clId="Web-{E20DDD03-7E0C-44E4-A643-A40680D80D99}" dt="2022-05-08T20:20:51.756" v="115" actId="20577"/>
          <ac:spMkLst>
            <pc:docMk/>
            <pc:sldMk cId="3291463527" sldId="264"/>
            <ac:spMk id="3" creationId="{00000000-0000-0000-0000-000000000000}"/>
          </ac:spMkLst>
        </pc:spChg>
      </pc:sldChg>
    </pc:docChg>
  </pc:docChgLst>
  <pc:docChgLst>
    <pc:chgData name="Lisa WEIMAR" userId="35f2afad22077dfa" providerId="Windows Live" clId="Web-{0FDB51B9-A2CD-475B-A358-4D66A9286F84}"/>
    <pc:docChg chg="modSld">
      <pc:chgData name="Lisa WEIMAR" userId="35f2afad22077dfa" providerId="Windows Live" clId="Web-{0FDB51B9-A2CD-475B-A358-4D66A9286F84}" dt="2022-05-08T19:48:31.686" v="465" actId="14100"/>
      <pc:docMkLst>
        <pc:docMk/>
      </pc:docMkLst>
      <pc:sldChg chg="addSp delSp modSp">
        <pc:chgData name="Lisa WEIMAR" userId="35f2afad22077dfa" providerId="Windows Live" clId="Web-{0FDB51B9-A2CD-475B-A358-4D66A9286F84}" dt="2022-05-08T18:49:09.662" v="140" actId="20577"/>
        <pc:sldMkLst>
          <pc:docMk/>
          <pc:sldMk cId="2526593619" sldId="256"/>
        </pc:sldMkLst>
        <pc:spChg chg="mod">
          <ac:chgData name="Lisa WEIMAR" userId="35f2afad22077dfa" providerId="Windows Live" clId="Web-{0FDB51B9-A2CD-475B-A358-4D66A9286F84}" dt="2022-05-08T18:42:39.356" v="33" actId="14100"/>
          <ac:spMkLst>
            <pc:docMk/>
            <pc:sldMk cId="2526593619" sldId="256"/>
            <ac:spMk id="2" creationId="{00000000-0000-0000-0000-000000000000}"/>
          </ac:spMkLst>
        </pc:spChg>
        <pc:spChg chg="mod">
          <ac:chgData name="Lisa WEIMAR" userId="35f2afad22077dfa" providerId="Windows Live" clId="Web-{0FDB51B9-A2CD-475B-A358-4D66A9286F84}" dt="2022-05-08T18:49:09.662" v="140" actId="20577"/>
          <ac:spMkLst>
            <pc:docMk/>
            <pc:sldMk cId="2526593619" sldId="256"/>
            <ac:spMk id="3" creationId="{00000000-0000-0000-0000-000000000000}"/>
          </ac:spMkLst>
        </pc:spChg>
        <pc:spChg chg="add del">
          <ac:chgData name="Lisa WEIMAR" userId="35f2afad22077dfa" providerId="Windows Live" clId="Web-{0FDB51B9-A2CD-475B-A358-4D66A9286F84}" dt="2022-05-08T18:42:48.403" v="35"/>
          <ac:spMkLst>
            <pc:docMk/>
            <pc:sldMk cId="2526593619" sldId="256"/>
            <ac:spMk id="4" creationId="{CA5C5032-52E5-3109-18BC-A7BE75EDFA6C}"/>
          </ac:spMkLst>
        </pc:spChg>
        <pc:spChg chg="add del mod">
          <ac:chgData name="Lisa WEIMAR" userId="35f2afad22077dfa" providerId="Windows Live" clId="Web-{0FDB51B9-A2CD-475B-A358-4D66A9286F84}" dt="2022-05-08T18:42:55.684" v="38"/>
          <ac:spMkLst>
            <pc:docMk/>
            <pc:sldMk cId="2526593619" sldId="256"/>
            <ac:spMk id="5" creationId="{51E9B8B7-3877-4771-5D50-A80502BC227A}"/>
          </ac:spMkLst>
        </pc:spChg>
        <pc:spChg chg="add del mod">
          <ac:chgData name="Lisa WEIMAR" userId="35f2afad22077dfa" providerId="Windows Live" clId="Web-{0FDB51B9-A2CD-475B-A358-4D66A9286F84}" dt="2022-05-08T18:48:27.942" v="98"/>
          <ac:spMkLst>
            <pc:docMk/>
            <pc:sldMk cId="2526593619" sldId="256"/>
            <ac:spMk id="6" creationId="{47145B04-95B0-1563-EEA7-238E0FB7960D}"/>
          </ac:spMkLst>
        </pc:spChg>
        <pc:spChg chg="add del mod">
          <ac:chgData name="Lisa WEIMAR" userId="35f2afad22077dfa" providerId="Windows Live" clId="Web-{0FDB51B9-A2CD-475B-A358-4D66A9286F84}" dt="2022-05-08T18:44:12.452" v="75"/>
          <ac:spMkLst>
            <pc:docMk/>
            <pc:sldMk cId="2526593619" sldId="256"/>
            <ac:spMk id="7" creationId="{0795D0F0-7D9F-AF6A-6B57-6B7EAD5DFF86}"/>
          </ac:spMkLst>
        </pc:spChg>
        <pc:spChg chg="add del mod">
          <ac:chgData name="Lisa WEIMAR" userId="35f2afad22077dfa" providerId="Windows Live" clId="Web-{0FDB51B9-A2CD-475B-A358-4D66A9286F84}" dt="2022-05-08T18:44:04.921" v="72"/>
          <ac:spMkLst>
            <pc:docMk/>
            <pc:sldMk cId="2526593619" sldId="256"/>
            <ac:spMk id="8" creationId="{D5A25AC0-9232-400B-BF10-1FAD4BB476B1}"/>
          </ac:spMkLst>
        </pc:spChg>
        <pc:spChg chg="add del mod">
          <ac:chgData name="Lisa WEIMAR" userId="35f2afad22077dfa" providerId="Windows Live" clId="Web-{0FDB51B9-A2CD-475B-A358-4D66A9286F84}" dt="2022-05-08T18:43:53.061" v="64"/>
          <ac:spMkLst>
            <pc:docMk/>
            <pc:sldMk cId="2526593619" sldId="256"/>
            <ac:spMk id="9" creationId="{67004396-D83C-BCB8-4494-D537AC53ED54}"/>
          </ac:spMkLst>
        </pc:spChg>
        <pc:spChg chg="add del">
          <ac:chgData name="Lisa WEIMAR" userId="35f2afad22077dfa" providerId="Windows Live" clId="Web-{0FDB51B9-A2CD-475B-A358-4D66A9286F84}" dt="2022-05-08T18:46:44.237" v="80"/>
          <ac:spMkLst>
            <pc:docMk/>
            <pc:sldMk cId="2526593619" sldId="256"/>
            <ac:spMk id="10" creationId="{D932063C-B877-DC21-367A-95F8768DCE05}"/>
          </ac:spMkLst>
        </pc:spChg>
        <pc:spChg chg="add del">
          <ac:chgData name="Lisa WEIMAR" userId="35f2afad22077dfa" providerId="Windows Live" clId="Web-{0FDB51B9-A2CD-475B-A358-4D66A9286F84}" dt="2022-05-08T18:46:41.659" v="79"/>
          <ac:spMkLst>
            <pc:docMk/>
            <pc:sldMk cId="2526593619" sldId="256"/>
            <ac:spMk id="11" creationId="{D4D226ED-E9A0-D297-97AF-CD989CD15398}"/>
          </ac:spMkLst>
        </pc:spChg>
        <pc:spChg chg="add del">
          <ac:chgData name="Lisa WEIMAR" userId="35f2afad22077dfa" providerId="Windows Live" clId="Web-{0FDB51B9-A2CD-475B-A358-4D66A9286F84}" dt="2022-05-08T18:48:06.989" v="96"/>
          <ac:spMkLst>
            <pc:docMk/>
            <pc:sldMk cId="2526593619" sldId="256"/>
            <ac:spMk id="12" creationId="{19AF1663-8B96-3798-94B5-A63FAC1A9206}"/>
          </ac:spMkLst>
        </pc:spChg>
        <pc:spChg chg="add del">
          <ac:chgData name="Lisa WEIMAR" userId="35f2afad22077dfa" providerId="Windows Live" clId="Web-{0FDB51B9-A2CD-475B-A358-4D66A9286F84}" dt="2022-05-08T18:48:35.443" v="100"/>
          <ac:spMkLst>
            <pc:docMk/>
            <pc:sldMk cId="2526593619" sldId="256"/>
            <ac:spMk id="13" creationId="{CC86515C-16D1-7F8D-44A8-E954107C4FB7}"/>
          </ac:spMkLst>
        </pc:spChg>
        <pc:spChg chg="mod">
          <ac:chgData name="Lisa WEIMAR" userId="35f2afad22077dfa" providerId="Windows Live" clId="Web-{0FDB51B9-A2CD-475B-A358-4D66A9286F84}" dt="2022-05-08T18:47:53.692" v="94" actId="20577"/>
          <ac:spMkLst>
            <pc:docMk/>
            <pc:sldMk cId="2526593619" sldId="256"/>
            <ac:spMk id="26" creationId="{89356733-2CEA-3557-C97E-03F69D25AE45}"/>
          </ac:spMkLst>
        </pc:spChg>
      </pc:sldChg>
      <pc:sldChg chg="modSp">
        <pc:chgData name="Lisa WEIMAR" userId="35f2afad22077dfa" providerId="Windows Live" clId="Web-{0FDB51B9-A2CD-475B-A358-4D66A9286F84}" dt="2022-05-08T18:56:22.907" v="239" actId="20577"/>
        <pc:sldMkLst>
          <pc:docMk/>
          <pc:sldMk cId="3034434729" sldId="258"/>
        </pc:sldMkLst>
        <pc:spChg chg="mod">
          <ac:chgData name="Lisa WEIMAR" userId="35f2afad22077dfa" providerId="Windows Live" clId="Web-{0FDB51B9-A2CD-475B-A358-4D66A9286F84}" dt="2022-05-08T18:53:50.278" v="205" actId="20577"/>
          <ac:spMkLst>
            <pc:docMk/>
            <pc:sldMk cId="3034434729" sldId="258"/>
            <ac:spMk id="2" creationId="{00000000-0000-0000-0000-000000000000}"/>
          </ac:spMkLst>
        </pc:spChg>
        <pc:spChg chg="mod">
          <ac:chgData name="Lisa WEIMAR" userId="35f2afad22077dfa" providerId="Windows Live" clId="Web-{0FDB51B9-A2CD-475B-A358-4D66A9286F84}" dt="2022-05-08T18:56:22.907" v="239" actId="20577"/>
          <ac:spMkLst>
            <pc:docMk/>
            <pc:sldMk cId="3034434729" sldId="258"/>
            <ac:spMk id="3" creationId="{00000000-0000-0000-0000-000000000000}"/>
          </ac:spMkLst>
        </pc:spChg>
      </pc:sldChg>
      <pc:sldChg chg="modSp">
        <pc:chgData name="Lisa WEIMAR" userId="35f2afad22077dfa" providerId="Windows Live" clId="Web-{0FDB51B9-A2CD-475B-A358-4D66A9286F84}" dt="2022-05-08T19:01:02.132" v="271" actId="20577"/>
        <pc:sldMkLst>
          <pc:docMk/>
          <pc:sldMk cId="292902221" sldId="259"/>
        </pc:sldMkLst>
        <pc:spChg chg="mod">
          <ac:chgData name="Lisa WEIMAR" userId="35f2afad22077dfa" providerId="Windows Live" clId="Web-{0FDB51B9-A2CD-475B-A358-4D66A9286F84}" dt="2022-05-08T19:01:02.132" v="271" actId="20577"/>
          <ac:spMkLst>
            <pc:docMk/>
            <pc:sldMk cId="292902221" sldId="259"/>
            <ac:spMk id="2" creationId="{00000000-0000-0000-0000-000000000000}"/>
          </ac:spMkLst>
        </pc:spChg>
        <pc:spChg chg="mod">
          <ac:chgData name="Lisa WEIMAR" userId="35f2afad22077dfa" providerId="Windows Live" clId="Web-{0FDB51B9-A2CD-475B-A358-4D66A9286F84}" dt="2022-05-08T19:00:50.898" v="259" actId="20577"/>
          <ac:spMkLst>
            <pc:docMk/>
            <pc:sldMk cId="292902221" sldId="259"/>
            <ac:spMk id="3" creationId="{00000000-0000-0000-0000-000000000000}"/>
          </ac:spMkLst>
        </pc:spChg>
      </pc:sldChg>
      <pc:sldChg chg="modSp">
        <pc:chgData name="Lisa WEIMAR" userId="35f2afad22077dfa" providerId="Windows Live" clId="Web-{0FDB51B9-A2CD-475B-A358-4D66A9286F84}" dt="2022-05-08T19:05:40.670" v="317" actId="20577"/>
        <pc:sldMkLst>
          <pc:docMk/>
          <pc:sldMk cId="4021989538" sldId="260"/>
        </pc:sldMkLst>
        <pc:spChg chg="mod">
          <ac:chgData name="Lisa WEIMAR" userId="35f2afad22077dfa" providerId="Windows Live" clId="Web-{0FDB51B9-A2CD-475B-A358-4D66A9286F84}" dt="2022-05-08T19:02:20.884" v="286" actId="20577"/>
          <ac:spMkLst>
            <pc:docMk/>
            <pc:sldMk cId="4021989538" sldId="260"/>
            <ac:spMk id="2" creationId="{00000000-0000-0000-0000-000000000000}"/>
          </ac:spMkLst>
        </pc:spChg>
        <pc:spChg chg="mod">
          <ac:chgData name="Lisa WEIMAR" userId="35f2afad22077dfa" providerId="Windows Live" clId="Web-{0FDB51B9-A2CD-475B-A358-4D66A9286F84}" dt="2022-05-08T19:05:40.670" v="317" actId="20577"/>
          <ac:spMkLst>
            <pc:docMk/>
            <pc:sldMk cId="4021989538" sldId="260"/>
            <ac:spMk id="3" creationId="{00000000-0000-0000-0000-000000000000}"/>
          </ac:spMkLst>
        </pc:spChg>
      </pc:sldChg>
      <pc:sldChg chg="modSp">
        <pc:chgData name="Lisa WEIMAR" userId="35f2afad22077dfa" providerId="Windows Live" clId="Web-{0FDB51B9-A2CD-475B-A358-4D66A9286F84}" dt="2022-05-08T19:48:31.686" v="465" actId="14100"/>
        <pc:sldMkLst>
          <pc:docMk/>
          <pc:sldMk cId="3299484136" sldId="261"/>
        </pc:sldMkLst>
        <pc:spChg chg="mod">
          <ac:chgData name="Lisa WEIMAR" userId="35f2afad22077dfa" providerId="Windows Live" clId="Web-{0FDB51B9-A2CD-475B-A358-4D66A9286F84}" dt="2022-05-08T19:35:13.509" v="400" actId="20577"/>
          <ac:spMkLst>
            <pc:docMk/>
            <pc:sldMk cId="3299484136" sldId="261"/>
            <ac:spMk id="2" creationId="{00000000-0000-0000-0000-000000000000}"/>
          </ac:spMkLst>
        </pc:spChg>
        <pc:spChg chg="mod">
          <ac:chgData name="Lisa WEIMAR" userId="35f2afad22077dfa" providerId="Windows Live" clId="Web-{0FDB51B9-A2CD-475B-A358-4D66A9286F84}" dt="2022-05-08T19:48:31.686" v="465" actId="14100"/>
          <ac:spMkLst>
            <pc:docMk/>
            <pc:sldMk cId="3299484136" sldId="261"/>
            <ac:spMk id="3" creationId="{00000000-0000-0000-0000-000000000000}"/>
          </ac:spMkLst>
        </pc:spChg>
      </pc:sldChg>
      <pc:sldChg chg="addSp modSp">
        <pc:chgData name="Lisa WEIMAR" userId="35f2afad22077dfa" providerId="Windows Live" clId="Web-{0FDB51B9-A2CD-475B-A358-4D66A9286F84}" dt="2022-05-08T19:33:27.975" v="384" actId="20577"/>
        <pc:sldMkLst>
          <pc:docMk/>
          <pc:sldMk cId="3711045950" sldId="262"/>
        </pc:sldMkLst>
        <pc:spChg chg="mod">
          <ac:chgData name="Lisa WEIMAR" userId="35f2afad22077dfa" providerId="Windows Live" clId="Web-{0FDB51B9-A2CD-475B-A358-4D66A9286F84}" dt="2022-05-08T19:06:08.577" v="324" actId="20577"/>
          <ac:spMkLst>
            <pc:docMk/>
            <pc:sldMk cId="3711045950" sldId="262"/>
            <ac:spMk id="2" creationId="{00000000-0000-0000-0000-000000000000}"/>
          </ac:spMkLst>
        </pc:spChg>
        <pc:spChg chg="mod">
          <ac:chgData name="Lisa WEIMAR" userId="35f2afad22077dfa" providerId="Windows Live" clId="Web-{0FDB51B9-A2CD-475B-A358-4D66A9286F84}" dt="2022-05-08T19:31:35.285" v="370" actId="1076"/>
          <ac:spMkLst>
            <pc:docMk/>
            <pc:sldMk cId="3711045950" sldId="262"/>
            <ac:spMk id="3" creationId="{00000000-0000-0000-0000-000000000000}"/>
          </ac:spMkLst>
        </pc:spChg>
        <pc:spChg chg="add">
          <ac:chgData name="Lisa WEIMAR" userId="35f2afad22077dfa" providerId="Windows Live" clId="Web-{0FDB51B9-A2CD-475B-A358-4D66A9286F84}" dt="2022-05-08T19:11:16.350" v="352"/>
          <ac:spMkLst>
            <pc:docMk/>
            <pc:sldMk cId="3711045950" sldId="262"/>
            <ac:spMk id="4" creationId="{F926BFAE-1687-F696-2007-BB35C5BBC204}"/>
          </ac:spMkLst>
        </pc:spChg>
        <pc:spChg chg="add mod">
          <ac:chgData name="Lisa WEIMAR" userId="35f2afad22077dfa" providerId="Windows Live" clId="Web-{0FDB51B9-A2CD-475B-A358-4D66A9286F84}" dt="2022-05-08T19:33:27.975" v="384" actId="20577"/>
          <ac:spMkLst>
            <pc:docMk/>
            <pc:sldMk cId="3711045950" sldId="262"/>
            <ac:spMk id="5" creationId="{4E00E1E8-85B9-93E6-1B55-937044E7FD17}"/>
          </ac:spMkLst>
        </pc:spChg>
      </pc:sldChg>
    </pc:docChg>
  </pc:docChgLst>
  <pc:docChgLst>
    <pc:chgData name="Lisa WEIMAR" userId="35f2afad22077dfa" providerId="Windows Live" clId="Web-{220FAE54-AFD4-4818-930B-28981FA48ED8}"/>
    <pc:docChg chg="addSld delSld modSld sldOrd">
      <pc:chgData name="Lisa WEIMAR" userId="35f2afad22077dfa" providerId="Windows Live" clId="Web-{220FAE54-AFD4-4818-930B-28981FA48ED8}" dt="2022-05-07T21:12:46.022" v="690" actId="20577"/>
      <pc:docMkLst>
        <pc:docMk/>
      </pc:docMkLst>
      <pc:sldChg chg="addSp modSp">
        <pc:chgData name="Lisa WEIMAR" userId="35f2afad22077dfa" providerId="Windows Live" clId="Web-{220FAE54-AFD4-4818-930B-28981FA48ED8}" dt="2022-05-07T20:37:04.057" v="15" actId="20577"/>
        <pc:sldMkLst>
          <pc:docMk/>
          <pc:sldMk cId="2526593619" sldId="256"/>
        </pc:sldMkLst>
        <pc:spChg chg="add">
          <ac:chgData name="Lisa WEIMAR" userId="35f2afad22077dfa" providerId="Windows Live" clId="Web-{220FAE54-AFD4-4818-930B-28981FA48ED8}" dt="2022-05-07T20:36:13.853" v="14"/>
          <ac:spMkLst>
            <pc:docMk/>
            <pc:sldMk cId="2526593619" sldId="256"/>
            <ac:spMk id="4" creationId="{39C6C62C-3402-3716-B410-6D2AF66F4643}"/>
          </ac:spMkLst>
        </pc:spChg>
        <pc:spChg chg="mod">
          <ac:chgData name="Lisa WEIMAR" userId="35f2afad22077dfa" providerId="Windows Live" clId="Web-{220FAE54-AFD4-4818-930B-28981FA48ED8}" dt="2022-05-07T20:37:04.057" v="15" actId="20577"/>
          <ac:spMkLst>
            <pc:docMk/>
            <pc:sldMk cId="2526593619" sldId="256"/>
            <ac:spMk id="21" creationId="{5CE7E0CE-7574-9747-1D3B-56F90A8EC4C2}"/>
          </ac:spMkLst>
        </pc:spChg>
        <pc:spChg chg="mod">
          <ac:chgData name="Lisa WEIMAR" userId="35f2afad22077dfa" providerId="Windows Live" clId="Web-{220FAE54-AFD4-4818-930B-28981FA48ED8}" dt="2022-05-07T20:35:49.055" v="12" actId="20577"/>
          <ac:spMkLst>
            <pc:docMk/>
            <pc:sldMk cId="2526593619" sldId="256"/>
            <ac:spMk id="26" creationId="{89356733-2CEA-3557-C97E-03F69D25AE45}"/>
          </ac:spMkLst>
        </pc:spChg>
      </pc:sldChg>
      <pc:sldChg chg="modSp">
        <pc:chgData name="Lisa WEIMAR" userId="35f2afad22077dfa" providerId="Windows Live" clId="Web-{220FAE54-AFD4-4818-930B-28981FA48ED8}" dt="2022-05-07T20:49:57.607" v="272" actId="20577"/>
        <pc:sldMkLst>
          <pc:docMk/>
          <pc:sldMk cId="3034434729" sldId="258"/>
        </pc:sldMkLst>
        <pc:spChg chg="mod">
          <ac:chgData name="Lisa WEIMAR" userId="35f2afad22077dfa" providerId="Windows Live" clId="Web-{220FAE54-AFD4-4818-930B-28981FA48ED8}" dt="2022-05-07T20:49:57.607" v="272" actId="20577"/>
          <ac:spMkLst>
            <pc:docMk/>
            <pc:sldMk cId="3034434729" sldId="258"/>
            <ac:spMk id="3" creationId="{00000000-0000-0000-0000-000000000000}"/>
          </ac:spMkLst>
        </pc:spChg>
      </pc:sldChg>
      <pc:sldChg chg="modSp add replId">
        <pc:chgData name="Lisa WEIMAR" userId="35f2afad22077dfa" providerId="Windows Live" clId="Web-{220FAE54-AFD4-4818-930B-28981FA48ED8}" dt="2022-05-07T21:12:46.022" v="690" actId="20577"/>
        <pc:sldMkLst>
          <pc:docMk/>
          <pc:sldMk cId="292902221" sldId="259"/>
        </pc:sldMkLst>
        <pc:spChg chg="mod">
          <ac:chgData name="Lisa WEIMAR" userId="35f2afad22077dfa" providerId="Windows Live" clId="Web-{220FAE54-AFD4-4818-930B-28981FA48ED8}" dt="2022-05-07T21:12:46.022" v="690" actId="20577"/>
          <ac:spMkLst>
            <pc:docMk/>
            <pc:sldMk cId="292902221" sldId="259"/>
            <ac:spMk id="3" creationId="{00000000-0000-0000-0000-000000000000}"/>
          </ac:spMkLst>
        </pc:spChg>
      </pc:sldChg>
      <pc:sldChg chg="modSp del">
        <pc:chgData name="Lisa WEIMAR" userId="35f2afad22077dfa" providerId="Windows Live" clId="Web-{220FAE54-AFD4-4818-930B-28981FA48ED8}" dt="2022-05-07T20:47:48.385" v="190"/>
        <pc:sldMkLst>
          <pc:docMk/>
          <pc:sldMk cId="979034077" sldId="259"/>
        </pc:sldMkLst>
        <pc:spChg chg="mod">
          <ac:chgData name="Lisa WEIMAR" userId="35f2afad22077dfa" providerId="Windows Live" clId="Web-{220FAE54-AFD4-4818-930B-28981FA48ED8}" dt="2022-05-07T20:47:47.916" v="189" actId="20577"/>
          <ac:spMkLst>
            <pc:docMk/>
            <pc:sldMk cId="979034077" sldId="259"/>
            <ac:spMk id="3" creationId="{00000000-0000-0000-0000-000000000000}"/>
          </ac:spMkLst>
        </pc:spChg>
      </pc:sldChg>
      <pc:sldChg chg="del">
        <pc:chgData name="Lisa WEIMAR" userId="35f2afad22077dfa" providerId="Windows Live" clId="Web-{220FAE54-AFD4-4818-930B-28981FA48ED8}" dt="2022-05-07T20:47:49.604" v="191"/>
        <pc:sldMkLst>
          <pc:docMk/>
          <pc:sldMk cId="2842536095" sldId="260"/>
        </pc:sldMkLst>
      </pc:sldChg>
      <pc:sldChg chg="modSp add ord replId">
        <pc:chgData name="Lisa WEIMAR" userId="35f2afad22077dfa" providerId="Windows Live" clId="Web-{220FAE54-AFD4-4818-930B-28981FA48ED8}" dt="2022-05-07T20:54:09.613" v="398" actId="20577"/>
        <pc:sldMkLst>
          <pc:docMk/>
          <pc:sldMk cId="4021989538" sldId="260"/>
        </pc:sldMkLst>
        <pc:spChg chg="mod">
          <ac:chgData name="Lisa WEIMAR" userId="35f2afad22077dfa" providerId="Windows Live" clId="Web-{220FAE54-AFD4-4818-930B-28981FA48ED8}" dt="2022-05-07T20:54:09.613" v="398" actId="20577"/>
          <ac:spMkLst>
            <pc:docMk/>
            <pc:sldMk cId="4021989538" sldId="260"/>
            <ac:spMk id="3" creationId="{00000000-0000-0000-0000-000000000000}"/>
          </ac:spMkLst>
        </pc:spChg>
      </pc:sldChg>
      <pc:sldChg chg="modSp del">
        <pc:chgData name="Lisa WEIMAR" userId="35f2afad22077dfa" providerId="Windows Live" clId="Web-{220FAE54-AFD4-4818-930B-28981FA48ED8}" dt="2022-05-07T20:47:50.729" v="192"/>
        <pc:sldMkLst>
          <pc:docMk/>
          <pc:sldMk cId="2621983404" sldId="261"/>
        </pc:sldMkLst>
        <pc:spChg chg="mod">
          <ac:chgData name="Lisa WEIMAR" userId="35f2afad22077dfa" providerId="Windows Live" clId="Web-{220FAE54-AFD4-4818-930B-28981FA48ED8}" dt="2022-05-07T20:46:07.430" v="179" actId="20577"/>
          <ac:spMkLst>
            <pc:docMk/>
            <pc:sldMk cId="2621983404" sldId="261"/>
            <ac:spMk id="3" creationId="{00000000-0000-0000-0000-000000000000}"/>
          </ac:spMkLst>
        </pc:spChg>
      </pc:sldChg>
      <pc:sldChg chg="modSp add replId">
        <pc:chgData name="Lisa WEIMAR" userId="35f2afad22077dfa" providerId="Windows Live" clId="Web-{220FAE54-AFD4-4818-930B-28981FA48ED8}" dt="2022-05-07T21:01:04.170" v="474" actId="20577"/>
        <pc:sldMkLst>
          <pc:docMk/>
          <pc:sldMk cId="3299484136" sldId="261"/>
        </pc:sldMkLst>
        <pc:spChg chg="mod">
          <ac:chgData name="Lisa WEIMAR" userId="35f2afad22077dfa" providerId="Windows Live" clId="Web-{220FAE54-AFD4-4818-930B-28981FA48ED8}" dt="2022-05-07T21:01:04.170" v="474" actId="20577"/>
          <ac:spMkLst>
            <pc:docMk/>
            <pc:sldMk cId="3299484136" sldId="261"/>
            <ac:spMk id="3" creationId="{00000000-0000-0000-0000-000000000000}"/>
          </ac:spMkLst>
        </pc:spChg>
      </pc:sldChg>
      <pc:sldChg chg="modSp add replId">
        <pc:chgData name="Lisa WEIMAR" userId="35f2afad22077dfa" providerId="Windows Live" clId="Web-{220FAE54-AFD4-4818-930B-28981FA48ED8}" dt="2022-05-07T21:00:39.794" v="472" actId="20577"/>
        <pc:sldMkLst>
          <pc:docMk/>
          <pc:sldMk cId="3711045950" sldId="262"/>
        </pc:sldMkLst>
        <pc:spChg chg="mod">
          <ac:chgData name="Lisa WEIMAR" userId="35f2afad22077dfa" providerId="Windows Live" clId="Web-{220FAE54-AFD4-4818-930B-28981FA48ED8}" dt="2022-05-07T21:00:39.794" v="472" actId="20577"/>
          <ac:spMkLst>
            <pc:docMk/>
            <pc:sldMk cId="3711045950" sldId="262"/>
            <ac:spMk id="3" creationId="{00000000-0000-0000-0000-000000000000}"/>
          </ac:spMkLst>
        </pc:spChg>
      </pc:sldChg>
      <pc:sldChg chg="modSp add replId">
        <pc:chgData name="Lisa WEIMAR" userId="35f2afad22077dfa" providerId="Windows Live" clId="Web-{220FAE54-AFD4-4818-930B-28981FA48ED8}" dt="2022-05-07T21:12:13.943" v="684" actId="20577"/>
        <pc:sldMkLst>
          <pc:docMk/>
          <pc:sldMk cId="70793019" sldId="263"/>
        </pc:sldMkLst>
        <pc:spChg chg="mod">
          <ac:chgData name="Lisa WEIMAR" userId="35f2afad22077dfa" providerId="Windows Live" clId="Web-{220FAE54-AFD4-4818-930B-28981FA48ED8}" dt="2022-05-07T21:12:13.943" v="684" actId="20577"/>
          <ac:spMkLst>
            <pc:docMk/>
            <pc:sldMk cId="70793019" sldId="263"/>
            <ac:spMk id="3" creationId="{00000000-0000-0000-0000-000000000000}"/>
          </ac:spMkLst>
        </pc:spChg>
      </pc:sldChg>
      <pc:sldChg chg="add del replId">
        <pc:chgData name="Lisa WEIMAR" userId="35f2afad22077dfa" providerId="Windows Live" clId="Web-{220FAE54-AFD4-4818-930B-28981FA48ED8}" dt="2022-05-07T21:00:51.232" v="473"/>
        <pc:sldMkLst>
          <pc:docMk/>
          <pc:sldMk cId="1655608243" sldId="263"/>
        </pc:sldMkLst>
      </pc:sldChg>
      <pc:sldChg chg="add replId">
        <pc:chgData name="Lisa WEIMAR" userId="35f2afad22077dfa" providerId="Windows Live" clId="Web-{220FAE54-AFD4-4818-930B-28981FA48ED8}" dt="2022-05-07T21:06:44.279" v="604"/>
        <pc:sldMkLst>
          <pc:docMk/>
          <pc:sldMk cId="3291463527" sldId="264"/>
        </pc:sldMkLst>
      </pc:sldChg>
    </pc:docChg>
  </pc:docChgLst>
  <pc:docChgLst>
    <pc:chgData name="Lisa WEIMAR" userId="35f2afad22077dfa" providerId="Windows Live" clId="Web-{016A72A1-89C8-4E04-BB03-F4B764BA18FA}"/>
    <pc:docChg chg="modSld">
      <pc:chgData name="Lisa WEIMAR" userId="35f2afad22077dfa" providerId="Windows Live" clId="Web-{016A72A1-89C8-4E04-BB03-F4B764BA18FA}" dt="2022-05-07T21:25:34.954" v="20" actId="20577"/>
      <pc:docMkLst>
        <pc:docMk/>
      </pc:docMkLst>
      <pc:sldChg chg="delSp">
        <pc:chgData name="Lisa WEIMAR" userId="35f2afad22077dfa" providerId="Windows Live" clId="Web-{016A72A1-89C8-4E04-BB03-F4B764BA18FA}" dt="2022-05-07T21:22:37.403" v="0"/>
        <pc:sldMkLst>
          <pc:docMk/>
          <pc:sldMk cId="2526593619" sldId="256"/>
        </pc:sldMkLst>
        <pc:spChg chg="del">
          <ac:chgData name="Lisa WEIMAR" userId="35f2afad22077dfa" providerId="Windows Live" clId="Web-{016A72A1-89C8-4E04-BB03-F4B764BA18FA}" dt="2022-05-07T21:22:37.403" v="0"/>
          <ac:spMkLst>
            <pc:docMk/>
            <pc:sldMk cId="2526593619" sldId="256"/>
            <ac:spMk id="4" creationId="{39C6C62C-3402-3716-B410-6D2AF66F4643}"/>
          </ac:spMkLst>
        </pc:spChg>
      </pc:sldChg>
      <pc:sldChg chg="modSp">
        <pc:chgData name="Lisa WEIMAR" userId="35f2afad22077dfa" providerId="Windows Live" clId="Web-{016A72A1-89C8-4E04-BB03-F4B764BA18FA}" dt="2022-05-07T21:23:34.029" v="3" actId="20577"/>
        <pc:sldMkLst>
          <pc:docMk/>
          <pc:sldMk cId="3711045950" sldId="262"/>
        </pc:sldMkLst>
        <pc:spChg chg="mod">
          <ac:chgData name="Lisa WEIMAR" userId="35f2afad22077dfa" providerId="Windows Live" clId="Web-{016A72A1-89C8-4E04-BB03-F4B764BA18FA}" dt="2022-05-07T21:23:34.029" v="3" actId="20577"/>
          <ac:spMkLst>
            <pc:docMk/>
            <pc:sldMk cId="3711045950" sldId="262"/>
            <ac:spMk id="3" creationId="{00000000-0000-0000-0000-000000000000}"/>
          </ac:spMkLst>
        </pc:spChg>
      </pc:sldChg>
      <pc:sldChg chg="modSp">
        <pc:chgData name="Lisa WEIMAR" userId="35f2afad22077dfa" providerId="Windows Live" clId="Web-{016A72A1-89C8-4E04-BB03-F4B764BA18FA}" dt="2022-05-07T21:24:00.936" v="4" actId="20577"/>
        <pc:sldMkLst>
          <pc:docMk/>
          <pc:sldMk cId="70793019" sldId="263"/>
        </pc:sldMkLst>
        <pc:spChg chg="mod">
          <ac:chgData name="Lisa WEIMAR" userId="35f2afad22077dfa" providerId="Windows Live" clId="Web-{016A72A1-89C8-4E04-BB03-F4B764BA18FA}" dt="2022-05-07T21:24:00.936" v="4" actId="20577"/>
          <ac:spMkLst>
            <pc:docMk/>
            <pc:sldMk cId="70793019" sldId="263"/>
            <ac:spMk id="3" creationId="{00000000-0000-0000-0000-000000000000}"/>
          </ac:spMkLst>
        </pc:spChg>
      </pc:sldChg>
      <pc:sldChg chg="modSp">
        <pc:chgData name="Lisa WEIMAR" userId="35f2afad22077dfa" providerId="Windows Live" clId="Web-{016A72A1-89C8-4E04-BB03-F4B764BA18FA}" dt="2022-05-07T21:25:34.954" v="20" actId="20577"/>
        <pc:sldMkLst>
          <pc:docMk/>
          <pc:sldMk cId="3291463527" sldId="264"/>
        </pc:sldMkLst>
        <pc:spChg chg="mod">
          <ac:chgData name="Lisa WEIMAR" userId="35f2afad22077dfa" providerId="Windows Live" clId="Web-{016A72A1-89C8-4E04-BB03-F4B764BA18FA}" dt="2022-05-07T21:25:34.954" v="20" actId="20577"/>
          <ac:spMkLst>
            <pc:docMk/>
            <pc:sldMk cId="3291463527" sldId="26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2EF6789-4D93-43D8-B60D-0C5DEF3B64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2D7B4A1-1589-4B83-9C22-DE251D95D0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75488-675E-48BA-A9A2-BA0F5A60D82B}" type="datetime1">
              <a:rPr lang="en-GB" smtClean="0"/>
              <a:pPr/>
              <a:t>19/09/2022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24E724B-3C88-4DC9-855B-56F49D64A6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A42BBB-95F1-40A0-9691-67EFE9D0B7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577BD-BE37-474B-8112-471F6F640A9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32508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C9F49-C6C7-4BCF-B5B6-94EE3C9CB663}" type="datetime1">
              <a:rPr lang="en-GB" smtClean="0"/>
              <a:pPr/>
              <a:t>19/09/2022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EB474-4500-4CA8-A4FE-2423436EBB0B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xmlns="" val="7965424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53083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1174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881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69550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04596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08151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4272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EB474-4500-4CA8-A4FE-2423436EBB0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27841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1725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688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26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9180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9812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9086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6566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1043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370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83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552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18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238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443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92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039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47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0845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isatranslate@gmail.com" TargetMode="External"/><Relationship Id="rId4" Type="http://schemas.openxmlformats.org/officeDocument/2006/relationships/hyperlink" Target="http://www..translationtion-ervice-worldwide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477650"/>
            <a:ext cx="8003108" cy="1627607"/>
          </a:xfrm>
        </p:spPr>
        <p:txBody>
          <a:bodyPr rtlCol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5100" b="1" dirty="0" err="1">
                <a:ea typeface="Calibri Light"/>
                <a:cs typeface="Calibri Light"/>
              </a:rPr>
              <a:t>Pacote</a:t>
            </a:r>
            <a:r>
              <a:rPr lang="en-GB" sz="5100" b="1" dirty="0">
                <a:ea typeface="Calibri Light"/>
                <a:cs typeface="Calibri Light"/>
              </a:rPr>
              <a:t> de </a:t>
            </a:r>
            <a:r>
              <a:rPr lang="en-GB" sz="5100" b="1" dirty="0" smtClean="0">
                <a:ea typeface="Calibri Light"/>
                <a:cs typeface="Calibri Light"/>
              </a:rPr>
              <a:t>LÍNGUAGEM</a:t>
            </a:r>
            <a:r>
              <a:rPr lang="en-GB" sz="5100" b="1" dirty="0">
                <a:ea typeface="Calibri Light"/>
                <a:cs typeface="Calibri Light"/>
              </a:rPr>
              <a:t> 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7137" y="2431007"/>
            <a:ext cx="7197726" cy="1672291"/>
          </a:xfrm>
        </p:spPr>
        <p:txBody>
          <a:bodyPr rtlCol="0">
            <a:normAutofit/>
          </a:bodyPr>
          <a:lstStyle/>
          <a:p>
            <a:pPr algn="ctr"/>
            <a:r>
              <a:rPr lang="en-GB" sz="2800" b="1" err="1">
                <a:ea typeface="Calibri"/>
                <a:cs typeface="Calibri"/>
              </a:rPr>
              <a:t>Curso</a:t>
            </a:r>
            <a:r>
              <a:rPr lang="en-GB" sz="2800" b="1">
                <a:ea typeface="Calibri"/>
                <a:cs typeface="Calibri"/>
              </a:rPr>
              <a:t> </a:t>
            </a:r>
            <a:r>
              <a:rPr lang="en-GB" sz="2800" b="1" err="1">
                <a:ea typeface="Calibri"/>
                <a:cs typeface="Calibri"/>
              </a:rPr>
              <a:t>compacto</a:t>
            </a:r>
            <a:r>
              <a:rPr lang="en-GB" sz="2800" b="1">
                <a:ea typeface="Calibri"/>
                <a:cs typeface="Calibri"/>
              </a:rPr>
              <a:t> </a:t>
            </a:r>
          </a:p>
          <a:p>
            <a:pPr algn="ctr"/>
            <a:endParaRPr lang="en-GB" b="1">
              <a:ea typeface="Calibri"/>
              <a:cs typeface="Calibri"/>
            </a:endParaRPr>
          </a:p>
          <a:p>
            <a:pPr algn="ctr"/>
            <a:r>
              <a:rPr lang="en-GB" sz="2400" b="1">
                <a:ea typeface="Calibri"/>
                <a:cs typeface="Calibri"/>
              </a:rPr>
              <a:t>Portugues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CE7E0CE-7574-9747-1D3B-56F90A8EC4C2}"/>
              </a:ext>
            </a:extLst>
          </p:cNvPr>
          <p:cNvSpPr txBox="1"/>
          <p:nvPr/>
        </p:nvSpPr>
        <p:spPr>
          <a:xfrm>
            <a:off x="2179608" y="4356947"/>
            <a:ext cx="7387088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2000">
              <a:solidFill>
                <a:schemeClr val="accent1"/>
              </a:solidFill>
            </a:endParaRPr>
          </a:p>
          <a:p>
            <a:pPr algn="ctr"/>
            <a:r>
              <a:rPr lang="en-GB" sz="200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www.translation-service-worldwide.com</a:t>
            </a:r>
            <a:endParaRPr lang="en-US" sz="2000">
              <a:solidFill>
                <a:schemeClr val="accent1"/>
              </a:solidFill>
              <a:ea typeface="Calibri"/>
              <a:cs typeface="Calibri"/>
            </a:endParaRPr>
          </a:p>
          <a:p>
            <a:endParaRPr lang="en-GB" sz="2000">
              <a:solidFill>
                <a:schemeClr val="accent1"/>
              </a:solidFill>
              <a:cs typeface="Calibri"/>
            </a:endParaRPr>
          </a:p>
          <a:p>
            <a:endParaRPr lang="en-GB" sz="2000">
              <a:solidFill>
                <a:schemeClr val="accent1"/>
              </a:solidFill>
              <a:cs typeface="Calibri"/>
            </a:endParaRPr>
          </a:p>
          <a:p>
            <a:endParaRPr lang="en-GB" sz="2000">
              <a:solidFill>
                <a:srgbClr val="E5B458"/>
              </a:solidFill>
              <a:cs typeface="Calibri"/>
            </a:endParaRPr>
          </a:p>
          <a:p>
            <a:endParaRPr lang="en-GB" sz="2000">
              <a:solidFill>
                <a:srgbClr val="E5B458"/>
              </a:solidFill>
              <a:cs typeface="Calibri"/>
            </a:endParaRPr>
          </a:p>
          <a:p>
            <a:endParaRPr lang="en-GB" sz="200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GB" sz="2000">
                <a:solidFill>
                  <a:schemeClr val="bg2">
                    <a:lumMod val="75000"/>
                  </a:schemeClr>
                </a:solidFill>
              </a:rPr>
              <a:t>-worldwide.co</a:t>
            </a:r>
            <a:r>
              <a:rPr lang="en-GB" sz="2000">
                <a:solidFill>
                  <a:srgbClr val="002060"/>
                </a:solidFill>
              </a:rPr>
              <a:t>m                          </a:t>
            </a:r>
            <a:endParaRPr lang="en-GB" sz="20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9356733-2CEA-3557-C97E-03F69D25AE45}"/>
              </a:ext>
            </a:extLst>
          </p:cNvPr>
          <p:cNvSpPr txBox="1"/>
          <p:nvPr/>
        </p:nvSpPr>
        <p:spPr>
          <a:xfrm rot="10800000" flipV="1">
            <a:off x="3669509" y="4894769"/>
            <a:ext cx="4425351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pPr algn="ctr"/>
            <a:r>
              <a:rPr lang="en-GB">
                <a:solidFill>
                  <a:srgbClr val="4295D9"/>
                </a:solidFill>
                <a:ea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lisatranslate@gmail.com</a:t>
            </a:r>
            <a:endParaRPr lang="en-US"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r>
              <a:rPr lang="en-GB">
                <a:solidFill>
                  <a:srgbClr val="4295D9"/>
                </a:solidFill>
                <a:ea typeface="Calibri"/>
                <a:cs typeface="Calibri"/>
              </a:rPr>
              <a:t>Telefone: 0447405225424 or 04479681305</a:t>
            </a: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65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693311"/>
            <a:ext cx="8204391" cy="1785758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GB" sz="5100" dirty="0" err="1">
                <a:ea typeface="Calibri Light"/>
                <a:cs typeface="Calibri Light"/>
              </a:rPr>
              <a:t>Pacote</a:t>
            </a:r>
            <a:r>
              <a:rPr lang="en-GB" sz="5100" dirty="0">
                <a:ea typeface="Calibri Light"/>
                <a:cs typeface="Calibri Light"/>
              </a:rPr>
              <a:t> de </a:t>
            </a:r>
            <a:r>
              <a:rPr lang="en-GB" sz="5100" dirty="0" smtClean="0">
                <a:ea typeface="Calibri Light"/>
                <a:cs typeface="Calibri Light"/>
              </a:rPr>
              <a:t>LÍNGUAGEM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837" y="1582743"/>
            <a:ext cx="11007723" cy="5007837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ctr"/>
            <a:r>
              <a:rPr lang="en-GB" sz="2800" b="1" dirty="0" err="1">
                <a:solidFill>
                  <a:srgbClr val="002060"/>
                </a:solidFill>
                <a:ea typeface="+mn-lt"/>
                <a:cs typeface="Calibri"/>
              </a:rPr>
              <a:t>Sobre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Calibri"/>
              </a:rPr>
              <a:t> 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o </a:t>
            </a:r>
            <a:r>
              <a:rPr lang="pt" sz="2800" b="1" dirty="0">
                <a:solidFill>
                  <a:srgbClr val="002060"/>
                </a:solidFill>
                <a:ea typeface="+mn-lt"/>
                <a:cs typeface="+mn-lt"/>
              </a:rPr>
              <a:t>conteúdo de</a:t>
            </a:r>
            <a:r>
              <a:rPr lang="pt" sz="2800" b="1" dirty="0">
                <a:ea typeface="+mn-lt"/>
                <a:cs typeface="+mn-lt"/>
              </a:rPr>
              <a:t/>
            </a:r>
            <a:br>
              <a:rPr lang="pt" sz="2800" b="1" dirty="0">
                <a:ea typeface="+mn-lt"/>
                <a:cs typeface="+mn-lt"/>
              </a:rPr>
            </a:br>
            <a:r>
              <a:rPr lang="en-GB" sz="2800" b="1" dirty="0">
                <a:solidFill>
                  <a:srgbClr val="002060"/>
                </a:solidFill>
                <a:ea typeface="Calibri"/>
                <a:cs typeface="Calibri"/>
              </a:rPr>
              <a:t>  </a:t>
            </a:r>
            <a:r>
              <a:rPr lang="en-GB" sz="2800" b="1" dirty="0" err="1">
                <a:solidFill>
                  <a:srgbClr val="002060"/>
                </a:solidFill>
                <a:ea typeface="Calibri"/>
                <a:cs typeface="Calibri"/>
              </a:rPr>
              <a:t>pacote</a:t>
            </a:r>
            <a:r>
              <a:rPr lang="en-GB" sz="2800" b="1" dirty="0">
                <a:solidFill>
                  <a:srgbClr val="002060"/>
                </a:solidFill>
                <a:ea typeface="Calibri"/>
                <a:cs typeface="Calibri"/>
              </a:rPr>
              <a:t> de </a:t>
            </a:r>
            <a:r>
              <a:rPr lang="en-GB" sz="2800" b="1" dirty="0" err="1">
                <a:solidFill>
                  <a:srgbClr val="002060"/>
                </a:solidFill>
                <a:ea typeface="Calibri"/>
                <a:cs typeface="Calibri"/>
              </a:rPr>
              <a:t>languagem</a:t>
            </a:r>
            <a:r>
              <a:rPr lang="en-GB" sz="2800" b="1" dirty="0">
                <a:solidFill>
                  <a:srgbClr val="002060"/>
                </a:solidFill>
                <a:ea typeface="Calibri"/>
                <a:cs typeface="Calibri"/>
              </a:rPr>
              <a:t> </a:t>
            </a:r>
          </a:p>
          <a:p>
            <a:pPr algn="ctr"/>
            <a:endParaRPr lang="en-GB" sz="2800" b="1" dirty="0">
              <a:solidFill>
                <a:srgbClr val="002060"/>
              </a:solidFill>
              <a:ea typeface="+mn-lt"/>
              <a:cs typeface="Calibri"/>
            </a:endParaRPr>
          </a:p>
          <a:p>
            <a:pPr algn="ctr"/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ESTE 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PACOTE COMPREENDE CIÊNCIAS SOCIAIS, ATIVIDADES de </a:t>
            </a:r>
            <a:r>
              <a:rPr lang="en-GB" sz="2800" b="1" dirty="0" err="1">
                <a:solidFill>
                  <a:srgbClr val="002060"/>
                </a:solidFill>
                <a:ea typeface="+mn-lt"/>
                <a:cs typeface="+mn-lt"/>
              </a:rPr>
              <a:t>greenpeace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, UM TÓPICO SOBRE MÚSICA, MOEDA E QUESTÕES RELACIONADAS À ECONOMIA COMO QUANTO HISTÓRIA.</a:t>
            </a:r>
            <a:endParaRPr lang="en-GB" b="1" dirty="0">
              <a:solidFill>
                <a:srgbClr val="002060"/>
              </a:solidFill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9356733-2CEA-3557-C97E-03F69D25AE45}"/>
              </a:ext>
            </a:extLst>
          </p:cNvPr>
          <p:cNvSpPr txBox="1"/>
          <p:nvPr/>
        </p:nvSpPr>
        <p:spPr>
          <a:xfrm rot="10800000" flipV="1">
            <a:off x="3669509" y="5448765"/>
            <a:ext cx="44253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43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693311"/>
            <a:ext cx="8204391" cy="1785758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GB" sz="5100" b="1" dirty="0">
                <a:ea typeface="Calibri Light"/>
                <a:cs typeface="Calibri Light"/>
              </a:rPr>
              <a:t> </a:t>
            </a:r>
            <a:r>
              <a:rPr lang="en-GB" sz="5100" dirty="0" err="1">
                <a:ea typeface="Calibri Light"/>
                <a:cs typeface="Calibri Light"/>
              </a:rPr>
              <a:t>Pacote</a:t>
            </a:r>
            <a:r>
              <a:rPr lang="en-GB" sz="5100" dirty="0">
                <a:ea typeface="Calibri Light"/>
                <a:cs typeface="Calibri Light"/>
              </a:rPr>
              <a:t> de </a:t>
            </a:r>
            <a:r>
              <a:rPr lang="en-GB" sz="5100" dirty="0" smtClean="0">
                <a:ea typeface="Calibri Light"/>
                <a:cs typeface="Calibri Light"/>
              </a:rPr>
              <a:t>LÍNGUAGEM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837" y="1582743"/>
            <a:ext cx="11007723" cy="5007837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/>
            <a:endParaRPr lang="en-GB" sz="2800" b="1" dirty="0">
              <a:ea typeface="Calibri"/>
              <a:cs typeface="Calibri"/>
            </a:endParaRPr>
          </a:p>
          <a:p>
            <a:pPr algn="ctr"/>
            <a:endParaRPr lang="en-GB" sz="2800" b="1" dirty="0" smtClean="0">
              <a:solidFill>
                <a:srgbClr val="002060"/>
              </a:solidFill>
              <a:ea typeface="Calibri"/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ctr"/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NA 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PRIMEIRA SEÇÃO HÁ EXERCÍCIOS DE PREENCHIMENTO DE LACUNAS</a:t>
            </a:r>
            <a:endParaRPr lang="en-GB" b="1" dirty="0">
              <a:solidFill>
                <a:srgbClr val="002060"/>
              </a:solidFill>
              <a:ea typeface="+mn-lt"/>
              <a:cs typeface="+mn-lt"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 DE FONTES DIFERENTES. APENAS UM TERMO É A RESPOSTA ADEQUADA.</a:t>
            </a:r>
            <a:endParaRPr lang="en-GB" b="1" dirty="0">
              <a:solidFill>
                <a:srgbClr val="002060"/>
              </a:solidFill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9356733-2CEA-3557-C97E-03F69D25AE45}"/>
              </a:ext>
            </a:extLst>
          </p:cNvPr>
          <p:cNvSpPr txBox="1"/>
          <p:nvPr/>
        </p:nvSpPr>
        <p:spPr>
          <a:xfrm rot="10800000" flipV="1">
            <a:off x="3669509" y="5448765"/>
            <a:ext cx="44253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693311"/>
            <a:ext cx="8204391" cy="1785758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GB" sz="5100" b="1" dirty="0" err="1">
                <a:ea typeface="Calibri Light"/>
                <a:cs typeface="Calibri Light"/>
              </a:rPr>
              <a:t>Pacote</a:t>
            </a:r>
            <a:r>
              <a:rPr lang="en-GB" sz="5100" b="1" dirty="0">
                <a:ea typeface="Calibri Light"/>
                <a:cs typeface="Calibri Light"/>
              </a:rPr>
              <a:t> de </a:t>
            </a:r>
            <a:r>
              <a:rPr lang="en-GB" sz="5100" b="1" dirty="0" smtClean="0">
                <a:ea typeface="Calibri Light"/>
                <a:cs typeface="Calibri Light"/>
              </a:rPr>
              <a:t>LÍNGUAGEM</a:t>
            </a:r>
            <a:r>
              <a:rPr lang="en-GB" sz="5100" b="1" dirty="0">
                <a:ea typeface="Calibri Light"/>
                <a:cs typeface="Calibri Light"/>
              </a:rPr>
              <a:t> 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837" y="1582743"/>
            <a:ext cx="11007723" cy="5007837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ea typeface="+mn-lt"/>
              <a:cs typeface="+mn-lt"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SEÇÃO 2 TESTA SUA COMPREENSÃO DE LEITURA ENSAIOS AUTO-</a:t>
            </a:r>
            <a:endParaRPr lang="en-GB" b="1" dirty="0">
              <a:solidFill>
                <a:srgbClr val="002060"/>
              </a:solidFill>
              <a:ea typeface="+mn-lt"/>
              <a:cs typeface="+mn-lt"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ESCRITOS DE VÁRIOS FONTES.</a:t>
            </a:r>
            <a:endParaRPr lang="en-GB" b="1" dirty="0">
              <a:solidFill>
                <a:srgbClr val="002060"/>
              </a:solidFill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9356733-2CEA-3557-C97E-03F69D25AE45}"/>
              </a:ext>
            </a:extLst>
          </p:cNvPr>
          <p:cNvSpPr txBox="1"/>
          <p:nvPr/>
        </p:nvSpPr>
        <p:spPr>
          <a:xfrm rot="10800000" flipV="1">
            <a:off x="3669509" y="5448765"/>
            <a:ext cx="44253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9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693311"/>
            <a:ext cx="8204391" cy="1785758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GB" sz="5100" dirty="0" err="1">
                <a:ea typeface="Calibri Light"/>
                <a:cs typeface="Calibri Light"/>
              </a:rPr>
              <a:t>Pacote</a:t>
            </a:r>
            <a:r>
              <a:rPr lang="en-GB" sz="5100" dirty="0">
                <a:ea typeface="Calibri Light"/>
                <a:cs typeface="Calibri Light"/>
              </a:rPr>
              <a:t> de </a:t>
            </a:r>
            <a:r>
              <a:rPr lang="en-GB" sz="5100" dirty="0" smtClean="0">
                <a:ea typeface="Calibri Light"/>
                <a:cs typeface="Calibri Light"/>
              </a:rPr>
              <a:t>LÍNGUAGEM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150" y="1790700"/>
            <a:ext cx="10744200" cy="4497956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/>
            <a:endParaRPr lang="en-GB" sz="2800" b="1" dirty="0">
              <a:solidFill>
                <a:srgbClr val="002060"/>
              </a:solidFill>
            </a:endParaRPr>
          </a:p>
          <a:p>
            <a:pPr algn="ctr"/>
            <a:endParaRPr lang="en-GB" b="1" dirty="0">
              <a:solidFill>
                <a:srgbClr val="002060"/>
              </a:solidFill>
              <a:cs typeface="Calibri"/>
            </a:endParaRPr>
          </a:p>
          <a:p>
            <a:pPr algn="ctr"/>
            <a:endParaRPr lang="en-GB" b="1" dirty="0">
              <a:solidFill>
                <a:srgbClr val="002060"/>
              </a:solidFill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      </a:t>
            </a:r>
            <a:r>
              <a:rPr lang="en-GB" sz="2800" b="1" dirty="0" err="1">
                <a:solidFill>
                  <a:srgbClr val="002060"/>
                </a:solidFill>
              </a:rPr>
              <a:t>Uma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grande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variedade</a:t>
            </a:r>
            <a:r>
              <a:rPr lang="en-GB" sz="2800" b="1" dirty="0">
                <a:solidFill>
                  <a:srgbClr val="002060"/>
                </a:solidFill>
              </a:rPr>
              <a:t> DE VOCABULÁRIOS É DADA </a:t>
            </a:r>
            <a:r>
              <a:rPr lang="en-GB" sz="2800" b="1" dirty="0" err="1" smtClean="0">
                <a:solidFill>
                  <a:srgbClr val="002060"/>
                </a:solidFill>
              </a:rPr>
              <a:t>na</a:t>
            </a:r>
            <a:r>
              <a:rPr lang="en-GB" sz="2800" b="1" dirty="0" smtClean="0">
                <a:solidFill>
                  <a:srgbClr val="002060"/>
                </a:solidFill>
              </a:rPr>
              <a:t>             SEÇÃO </a:t>
            </a:r>
            <a:r>
              <a:rPr lang="en-GB" sz="2800" b="1" dirty="0">
                <a:solidFill>
                  <a:srgbClr val="002060"/>
                </a:solidFill>
              </a:rPr>
              <a:t>4​ PARA TESTAR SEUS CONHECIMENTOS; 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 </a:t>
            </a:r>
            <a:r>
              <a:rPr lang="pt-PT" sz="2800" b="1" dirty="0" smtClean="0">
                <a:solidFill>
                  <a:srgbClr val="002060"/>
                </a:solidFill>
              </a:rPr>
              <a:t>Eles foram </a:t>
            </a:r>
            <a:r>
              <a:rPr lang="pt-PT" sz="2800" b="1" dirty="0" smtClean="0">
                <a:solidFill>
                  <a:srgbClr val="002060"/>
                </a:solidFill>
              </a:rPr>
              <a:t>retirados de palavras cruzadas e precisam ser reorganizados no local adequado</a:t>
            </a:r>
            <a:r>
              <a:rPr lang="pt-PT" sz="2800" dirty="0" smtClean="0"/>
              <a:t>.</a:t>
            </a:r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  </a:t>
            </a:r>
            <a:r>
              <a:rPr lang="en-GB" sz="2800" b="1" dirty="0">
                <a:solidFill>
                  <a:srgbClr val="002060"/>
                </a:solidFill>
              </a:rPr>
              <a:t>​ </a:t>
            </a:r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8A832D40-B9E2-4CE7-9E0A-B35591EA2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9356733-2CEA-3557-C97E-03F69D25AE45}"/>
              </a:ext>
            </a:extLst>
          </p:cNvPr>
          <p:cNvSpPr txBox="1"/>
          <p:nvPr/>
        </p:nvSpPr>
        <p:spPr>
          <a:xfrm rot="10800000" flipV="1">
            <a:off x="3669509" y="5448765"/>
            <a:ext cx="44253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948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693311"/>
            <a:ext cx="8204391" cy="1785758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GB" sz="5100" b="1" dirty="0" err="1">
                <a:ea typeface="Calibri Light"/>
                <a:cs typeface="Calibri Light"/>
              </a:rPr>
              <a:t>Pacote</a:t>
            </a:r>
            <a:r>
              <a:rPr lang="en-GB" sz="5100" b="1" dirty="0">
                <a:ea typeface="Calibri Light"/>
                <a:cs typeface="Calibri Light"/>
              </a:rPr>
              <a:t> de </a:t>
            </a:r>
            <a:r>
              <a:rPr lang="en-GB" sz="5100" b="1" dirty="0" smtClean="0">
                <a:ea typeface="Calibri Light"/>
                <a:cs typeface="Calibri Light"/>
              </a:rPr>
              <a:t>LÍNGUAGEM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1" y="1798405"/>
            <a:ext cx="10706100" cy="4576516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/>
            <a:endParaRPr lang="en-GB" sz="2800" b="1" dirty="0">
              <a:solidFill>
                <a:srgbClr val="FFFFFF"/>
              </a:solidFill>
              <a:ea typeface="Calibri"/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9356733-2CEA-3557-C97E-03F69D25AE45}"/>
              </a:ext>
            </a:extLst>
          </p:cNvPr>
          <p:cNvSpPr txBox="1"/>
          <p:nvPr/>
        </p:nvSpPr>
        <p:spPr>
          <a:xfrm rot="10800000" flipV="1">
            <a:off x="3669509" y="5448765"/>
            <a:ext cx="44253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E00E1E8-85B9-93E6-1B55-937044E7FD17}"/>
              </a:ext>
            </a:extLst>
          </p:cNvPr>
          <p:cNvSpPr txBox="1"/>
          <p:nvPr/>
        </p:nvSpPr>
        <p:spPr>
          <a:xfrm>
            <a:off x="2351238" y="3276600"/>
            <a:ext cx="754523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SEÇÃO 3 CONSISTE EM 2 APRESENTAÇÕES DE SLIDES QUE TRATAM DE IDIOMÁTICA USOS DE </a:t>
            </a:r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 </a:t>
            </a:r>
          </a:p>
          <a:p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 </a:t>
            </a:r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            </a:t>
            </a:r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PROVÉRBIOS 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NA LINGUAGEM. </a:t>
            </a:r>
            <a:endParaRPr lang="en-GB" sz="2800" b="1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0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693311"/>
            <a:ext cx="8204391" cy="1124400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GB" sz="5100" dirty="0" err="1">
                <a:ea typeface="Calibri Light"/>
                <a:cs typeface="Calibri Light"/>
              </a:rPr>
              <a:t>Pacote</a:t>
            </a:r>
            <a:r>
              <a:rPr lang="en-GB" sz="5100" dirty="0">
                <a:ea typeface="Calibri Light"/>
                <a:cs typeface="Calibri Light"/>
              </a:rPr>
              <a:t> de </a:t>
            </a:r>
            <a:r>
              <a:rPr lang="en-GB" sz="5100" dirty="0" smtClean="0">
                <a:ea typeface="Calibri Light"/>
                <a:cs typeface="Calibri Light"/>
              </a:rPr>
              <a:t>LÍNGUAGEM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837" y="1582743"/>
            <a:ext cx="11007723" cy="5007837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/>
            <a:endParaRPr lang="en-GB" sz="2800" b="1" dirty="0">
              <a:solidFill>
                <a:srgbClr val="FFFFFF"/>
              </a:solidFill>
              <a:ea typeface="Calibri"/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PORTUGUES DE CONVERSA NA SEÇÃO 5 DÁ </a:t>
            </a:r>
            <a:r>
              <a:rPr lang="en-GB" sz="2800" b="1" dirty="0" err="1">
                <a:solidFill>
                  <a:srgbClr val="002060"/>
                </a:solidFill>
                <a:ea typeface="+mn-lt"/>
                <a:cs typeface="+mn-lt"/>
              </a:rPr>
              <a:t>Além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 disso O ALUNO OU APRENDENTE DE LÍNGUAS A VANTAGEM DE TESTAR MAIS UMA VEZ HABILIDADE DE COMPREENSÃO DE LEITURA E ESCUTA E FORNECE UM CHANCE NO TEXTO DADO DE SE EXPRESSAR NA SUA PALAVRAS </a:t>
            </a:r>
            <a:r>
              <a:rPr lang="en-GB" sz="2800" b="1" dirty="0" err="1">
                <a:solidFill>
                  <a:srgbClr val="002060"/>
                </a:solidFill>
                <a:ea typeface="+mn-lt"/>
                <a:cs typeface="+mn-lt"/>
              </a:rPr>
              <a:t>próprias</a:t>
            </a:r>
            <a:r>
              <a:rPr lang="en-GB" sz="2800" b="1" dirty="0">
                <a:solidFill>
                  <a:srgbClr val="002060"/>
                </a:solidFill>
                <a:ea typeface="+mn-lt"/>
                <a:cs typeface="+mn-lt"/>
              </a:rPr>
              <a:t> </a:t>
            </a:r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. TÓPICOS INTERESSANTES DE CONQUISTAS NO </a:t>
            </a:r>
            <a:r>
              <a:rPr lang="en-GB" sz="2800" b="1" dirty="0" err="1" smtClean="0">
                <a:solidFill>
                  <a:srgbClr val="002060"/>
                </a:solidFill>
                <a:ea typeface="+mn-lt"/>
                <a:cs typeface="+mn-lt"/>
              </a:rPr>
              <a:t>livro</a:t>
            </a:r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 de GUINNESS SÃO MENCIONADOS PARA TOCAR EM GEOGRAFIA E MEIO AMBIENTE FENÔMENO </a:t>
            </a:r>
            <a:endParaRPr lang="en-GB" sz="2800" b="1" dirty="0" smtClean="0">
              <a:solidFill>
                <a:srgbClr val="002060"/>
              </a:solidFill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cs typeface="Calibri"/>
            </a:endParaRPr>
          </a:p>
          <a:p>
            <a:pPr algn="ctr"/>
            <a:endParaRPr lang="en-GB" sz="2800" b="1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8A832D40-B9E2-4CE7-9E0A-B35591EA2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914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805" y="693311"/>
            <a:ext cx="8204391" cy="1785758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GB" sz="5100" dirty="0" err="1">
                <a:ea typeface="Calibri Light"/>
                <a:cs typeface="Calibri Light"/>
              </a:rPr>
              <a:t>Pacote</a:t>
            </a:r>
            <a:r>
              <a:rPr lang="en-GB" sz="5100" dirty="0">
                <a:ea typeface="Calibri Light"/>
                <a:cs typeface="Calibri Light"/>
              </a:rPr>
              <a:t> de </a:t>
            </a:r>
            <a:r>
              <a:rPr lang="en-GB" sz="5100" dirty="0" err="1" smtClean="0">
                <a:ea typeface="Calibri Light"/>
                <a:cs typeface="Calibri Light"/>
              </a:rPr>
              <a:t>LÍNGUAgem</a:t>
            </a: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r>
              <a:rPr lang="en-GB" sz="5100" dirty="0">
                <a:ea typeface="Calibri Light"/>
                <a:cs typeface="Calibri Light"/>
              </a:rPr>
              <a:t/>
            </a:r>
            <a:br>
              <a:rPr lang="en-GB" sz="5100" dirty="0">
                <a:ea typeface="Calibri Light"/>
                <a:cs typeface="Calibri Light"/>
              </a:rPr>
            </a:br>
            <a:endParaRPr lang="en-GB" sz="5100" dirty="0">
              <a:ea typeface="Calibri Light"/>
              <a:cs typeface="Calibri Ligh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9356733-2CEA-3557-C97E-03F69D25AE45}"/>
              </a:ext>
            </a:extLst>
          </p:cNvPr>
          <p:cNvSpPr txBox="1"/>
          <p:nvPr/>
        </p:nvSpPr>
        <p:spPr>
          <a:xfrm rot="10800000" flipV="1">
            <a:off x="3669509" y="5448765"/>
            <a:ext cx="44253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  <a:p>
            <a:endParaRPr lang="en-GB">
              <a:solidFill>
                <a:srgbClr val="4295D9"/>
              </a:solidFill>
              <a:ea typeface="Calibri"/>
              <a:cs typeface="Calibri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23900" y="1314450"/>
            <a:ext cx="10953750" cy="4401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400" cap="none" dirty="0" smtClean="0">
              <a:solidFill>
                <a:srgbClr val="202124"/>
              </a:solidFill>
              <a:latin typeface="inherit"/>
              <a:cs typeface="Arial" pitchFamily="34" charset="0"/>
            </a:endParaRPr>
          </a:p>
          <a:p>
            <a:pPr algn="ctr"/>
            <a:endParaRPr lang="pt-PT" sz="2400" cap="none" dirty="0" smtClean="0">
              <a:solidFill>
                <a:srgbClr val="202124"/>
              </a:solidFill>
              <a:latin typeface="inherit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2400" b="1" cap="none" dirty="0" smtClean="0">
              <a:solidFill>
                <a:srgbClr val="002060"/>
              </a:solidFill>
              <a:latin typeface="inherit"/>
              <a:cs typeface="Arial" pitchFamily="34" charset="0"/>
            </a:endParaRPr>
          </a:p>
          <a:p>
            <a:pPr algn="ctr"/>
            <a:r>
              <a:rPr lang="pt-PT" sz="2400" b="1" cap="none" dirty="0" smtClean="0">
                <a:solidFill>
                  <a:srgbClr val="002060"/>
                </a:solidFill>
                <a:latin typeface="inherit"/>
                <a:cs typeface="Arial" pitchFamily="34" charset="0"/>
              </a:rPr>
              <a:t>NA </a:t>
            </a:r>
            <a:r>
              <a:rPr lang="en-GB" sz="2800" b="1" dirty="0" smtClean="0">
                <a:solidFill>
                  <a:srgbClr val="002060"/>
                </a:solidFill>
                <a:ea typeface="+mn-lt"/>
                <a:cs typeface="+mn-lt"/>
              </a:rPr>
              <a:t>SEÇÃO </a:t>
            </a:r>
            <a:r>
              <a:rPr lang="pt-PT" sz="2400" b="1" cap="none" dirty="0" smtClean="0">
                <a:solidFill>
                  <a:srgbClr val="002060"/>
                </a:solidFill>
                <a:latin typeface="inherit"/>
                <a:cs typeface="Arial" pitchFamily="34" charset="0"/>
              </a:rPr>
              <a:t> 6 VOSSE ENCONTRAR A CHAVE PARA </a:t>
            </a:r>
            <a:r>
              <a:rPr lang="pt-PT" sz="2400" b="1" cap="none" dirty="0" smtClean="0">
                <a:solidFill>
                  <a:srgbClr val="002060"/>
                </a:solidFill>
                <a:latin typeface="inherit"/>
                <a:cs typeface="Arial" pitchFamily="34" charset="0"/>
              </a:rPr>
              <a:t>SUA </a:t>
            </a:r>
            <a:r>
              <a:rPr lang="pt-PT" sz="2400" b="1" cap="none" dirty="0" smtClean="0">
                <a:solidFill>
                  <a:srgbClr val="002060"/>
                </a:solidFill>
                <a:latin typeface="inherit"/>
                <a:cs typeface="Arial" pitchFamily="34" charset="0"/>
              </a:rPr>
              <a:t>AVALIAÇÃO.</a:t>
            </a:r>
          </a:p>
          <a:p>
            <a:pPr algn="ctr"/>
            <a:r>
              <a:rPr lang="pt-PT" sz="2400" b="1" cap="none" dirty="0" smtClean="0">
                <a:solidFill>
                  <a:srgbClr val="002060"/>
                </a:solidFill>
                <a:latin typeface="inherit"/>
                <a:cs typeface="Arial" pitchFamily="34" charset="0"/>
              </a:rPr>
              <a:t>         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inherit"/>
                <a:cs typeface="Arial" pitchFamily="34" charset="0"/>
              </a:rPr>
              <a:t>OS</a:t>
            </a:r>
            <a:r>
              <a:rPr kumimoji="0" lang="pt-PT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inherit"/>
                <a:cs typeface="Arial" pitchFamily="34" charset="0"/>
              </a:rPr>
              <a:t> CANDIDATOS PODEM CHEGAR 1000 PONTOS COM A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smtClean="0">
                <a:ln>
                  <a:noFill/>
                </a:ln>
                <a:solidFill>
                  <a:srgbClr val="002060"/>
                </a:solidFill>
                <a:effectLst/>
                <a:latin typeface="inherit"/>
                <a:cs typeface="Arial" pitchFamily="34" charset="0"/>
              </a:rPr>
              <a:t>                                             </a:t>
            </a:r>
            <a:r>
              <a:rPr lang="pt-PT" sz="2400" b="1" cap="none" smtClean="0">
                <a:solidFill>
                  <a:srgbClr val="002060"/>
                </a:solidFill>
                <a:latin typeface="inherit"/>
                <a:cs typeface="Arial" pitchFamily="34" charset="0"/>
              </a:rPr>
              <a:t> </a:t>
            </a:r>
            <a:r>
              <a:rPr lang="pt-PT" sz="2400" b="1" cap="none" dirty="0" smtClean="0">
                <a:solidFill>
                  <a:srgbClr val="002060"/>
                </a:solidFill>
                <a:latin typeface="inherit"/>
                <a:cs typeface="Arial" pitchFamily="34" charset="0"/>
              </a:rPr>
              <a:t>ATUAÇÃO</a:t>
            </a:r>
            <a:r>
              <a:rPr kumimoji="0" lang="pt-PT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inherit"/>
                <a:cs typeface="Arial" pitchFamily="34" charset="0"/>
              </a:rPr>
              <a:t> OTIMA.</a:t>
            </a:r>
            <a:endParaRPr kumimoji="0" lang="pt-PT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100" cap="none" dirty="0" smtClean="0">
              <a:solidFill>
                <a:srgbClr val="202124"/>
              </a:solidFill>
              <a:latin typeface="inheri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100" cap="none" dirty="0" smtClean="0">
              <a:solidFill>
                <a:srgbClr val="202124"/>
              </a:solidFill>
              <a:latin typeface="inheri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7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24</TotalTime>
  <Words>112</Words>
  <Application>Microsoft Office PowerPoint</Application>
  <PresentationFormat>Custom</PresentationFormat>
  <Paragraphs>66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Celestial</vt:lpstr>
      <vt:lpstr>Pacote de LÍNGUAGEM  </vt:lpstr>
      <vt:lpstr>Pacote de LÍNGUAGEM  </vt:lpstr>
      <vt:lpstr> Pacote de LÍNGUAGEM  </vt:lpstr>
      <vt:lpstr>Pacote de LÍNGUAGEM   </vt:lpstr>
      <vt:lpstr>Pacote de LÍNGUAGEM  </vt:lpstr>
      <vt:lpstr>Pacote de LÍNGUAGEM  </vt:lpstr>
      <vt:lpstr>Pacote de LÍNGUAGEM </vt:lpstr>
      <vt:lpstr>Pacote de LÍNGUAgem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2022-05-07T16:36:19Z</dcterms:created>
  <dcterms:modified xsi:type="dcterms:W3CDTF">2022-09-19T15:25:58Z</dcterms:modified>
</cp:coreProperties>
</file>